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37"/>
  </p:notesMasterIdLst>
  <p:sldIdLst>
    <p:sldId id="456" r:id="rId3"/>
    <p:sldId id="463" r:id="rId4"/>
    <p:sldId id="489" r:id="rId5"/>
    <p:sldId id="516" r:id="rId6"/>
    <p:sldId id="518" r:id="rId7"/>
    <p:sldId id="520" r:id="rId8"/>
    <p:sldId id="495" r:id="rId9"/>
    <p:sldId id="525" r:id="rId10"/>
    <p:sldId id="497" r:id="rId11"/>
    <p:sldId id="526" r:id="rId12"/>
    <p:sldId id="499" r:id="rId13"/>
    <p:sldId id="527" r:id="rId14"/>
    <p:sldId id="505" r:id="rId15"/>
    <p:sldId id="506" r:id="rId16"/>
    <p:sldId id="503" r:id="rId17"/>
    <p:sldId id="508" r:id="rId18"/>
    <p:sldId id="512" r:id="rId19"/>
    <p:sldId id="513" r:id="rId20"/>
    <p:sldId id="514" r:id="rId21"/>
    <p:sldId id="515" r:id="rId22"/>
    <p:sldId id="528" r:id="rId23"/>
    <p:sldId id="490" r:id="rId24"/>
    <p:sldId id="496" r:id="rId25"/>
    <p:sldId id="494" r:id="rId26"/>
    <p:sldId id="529" r:id="rId27"/>
    <p:sldId id="493" r:id="rId28"/>
    <p:sldId id="498" r:id="rId29"/>
    <p:sldId id="256" r:id="rId30"/>
    <p:sldId id="257" r:id="rId31"/>
    <p:sldId id="258" r:id="rId32"/>
    <p:sldId id="263" r:id="rId33"/>
    <p:sldId id="261" r:id="rId34"/>
    <p:sldId id="465" r:id="rId35"/>
    <p:sldId id="46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9FA9"/>
    <a:srgbClr val="E6E6E6"/>
    <a:srgbClr val="EAEAEA"/>
    <a:srgbClr val="5C6B76"/>
    <a:srgbClr val="363E44"/>
    <a:srgbClr val="F2F2F2"/>
    <a:srgbClr val="9FABB4"/>
    <a:srgbClr val="9F4F55"/>
    <a:srgbClr val="F9ECDC"/>
    <a:srgbClr val="929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40EA62-46BA-4B8A-BE29-53BB6EFCCA96}" v="1" dt="2021-06-25T09:14:33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57" autoAdjust="0"/>
    <p:restoredTop sz="96353" autoAdjust="0"/>
  </p:normalViewPr>
  <p:slideViewPr>
    <p:cSldViewPr snapToGrid="0">
      <p:cViewPr>
        <p:scale>
          <a:sx n="68" d="100"/>
          <a:sy n="68" d="100"/>
        </p:scale>
        <p:origin x="-120" y="-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首先要先下載一個</a:t>
            </a:r>
            <a:r>
              <a:rPr lang="en-US" altLang="zh-TW" dirty="0"/>
              <a:t>python</a:t>
            </a:r>
            <a:r>
              <a:rPr lang="zh-TW" altLang="en-US" dirty="0"/>
              <a:t>模組 叫</a:t>
            </a:r>
            <a:r>
              <a:rPr lang="en-US" altLang="zh-TW" dirty="0" err="1"/>
              <a:t>pytube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47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549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593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3382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4991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231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142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89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503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那以上就是我對</a:t>
            </a:r>
            <a:r>
              <a:rPr lang="en-US" altLang="zh-TW" dirty="0"/>
              <a:t>streams</a:t>
            </a:r>
            <a:r>
              <a:rPr lang="zh-TW" altLang="en-US" dirty="0"/>
              <a:t>這個語法的介紹</a:t>
            </a:r>
            <a:endParaRPr lang="en-US" altLang="zh-TW" dirty="0"/>
          </a:p>
          <a:p>
            <a:r>
              <a:rPr lang="zh-TW" altLang="en-US" dirty="0"/>
              <a:t>接下來換家欣為大家介紹如何將</a:t>
            </a:r>
            <a:r>
              <a:rPr lang="en-US" altLang="zh-TW" dirty="0"/>
              <a:t>YT</a:t>
            </a:r>
            <a:r>
              <a:rPr lang="zh-TW" altLang="en-US" dirty="0"/>
              <a:t>影片下載下來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71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首先要匯入</a:t>
            </a:r>
            <a:r>
              <a:rPr lang="en-US" altLang="zh-TW" dirty="0" err="1"/>
              <a:t>pytube</a:t>
            </a:r>
            <a:r>
              <a:rPr lang="zh-TW" altLang="en-US" dirty="0"/>
              <a:t>模組</a:t>
            </a:r>
            <a:endParaRPr lang="en-US" altLang="zh-TW" dirty="0"/>
          </a:p>
          <a:p>
            <a:r>
              <a:rPr lang="zh-TW" altLang="en-US" dirty="0"/>
              <a:t>再來要把想下載的影片的網址指定給一個物件變數</a:t>
            </a:r>
            <a:endParaRPr lang="en-US" altLang="zh-TW" dirty="0"/>
          </a:p>
          <a:p>
            <a:r>
              <a:rPr lang="zh-TW" altLang="en-US" dirty="0"/>
              <a:t>這個變數你想設成甚麼都可以 這裡示範是</a:t>
            </a:r>
            <a:r>
              <a:rPr lang="en-US" altLang="zh-TW" dirty="0" err="1"/>
              <a:t>yt</a:t>
            </a:r>
            <a:r>
              <a:rPr lang="en-US" altLang="zh-TW" dirty="0"/>
              <a:t> 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60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4483E-DE9E-40C6-9F64-374B892D6A3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159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這裡教大家一個接下來下載影片會用到的語法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那因為</a:t>
            </a:r>
            <a:r>
              <a:rPr lang="en-US" altLang="zh-TW" dirty="0" err="1"/>
              <a:t>youtube</a:t>
            </a:r>
            <a:r>
              <a:rPr lang="zh-TW" altLang="en-US" dirty="0"/>
              <a:t>提供了很多格式以滿足使用者各種需求，所以</a:t>
            </a:r>
            <a:r>
              <a:rPr lang="en-US" altLang="zh-TW" dirty="0" err="1"/>
              <a:t>yt</a:t>
            </a:r>
            <a:r>
              <a:rPr lang="zh-TW" altLang="en-US" dirty="0"/>
              <a:t>這個網址裡面就包含了很多影片格式</a:t>
            </a:r>
            <a:endParaRPr lang="en-US" altLang="zh-TW" dirty="0"/>
          </a:p>
          <a:p>
            <a:r>
              <a:rPr lang="en-US" altLang="zh-TW" dirty="0" err="1"/>
              <a:t>pytube</a:t>
            </a:r>
            <a:r>
              <a:rPr lang="zh-TW" altLang="en-US" dirty="0"/>
              <a:t>模組提供</a:t>
            </a:r>
            <a:r>
              <a:rPr lang="en-US" altLang="zh-TW" dirty="0"/>
              <a:t>streams</a:t>
            </a:r>
            <a:r>
              <a:rPr lang="zh-TW" altLang="en-US" dirty="0"/>
              <a:t>方法取得影片所有格式</a:t>
            </a:r>
            <a:endParaRPr lang="en-US" altLang="zh-TW" dirty="0"/>
          </a:p>
          <a:p>
            <a:r>
              <a:rPr lang="zh-TW" altLang="en-US" dirty="0"/>
              <a:t>只要把你剛剛建立的物件後面加上</a:t>
            </a:r>
            <a:r>
              <a:rPr lang="en-US" altLang="zh-TW" dirty="0"/>
              <a:t>.streams</a:t>
            </a:r>
            <a:r>
              <a:rPr lang="zh-TW" altLang="en-US" dirty="0"/>
              <a:t>就可以叫出所有的片格式</a:t>
            </a:r>
            <a:endParaRPr lang="en-US" altLang="zh-TW" dirty="0"/>
          </a:p>
          <a:p>
            <a:r>
              <a:rPr lang="zh-TW" altLang="en-US" dirty="0"/>
              <a:t>我的部分主要就是跟大家介紹如何使用</a:t>
            </a:r>
            <a:r>
              <a:rPr lang="en-US" altLang="zh-TW" dirty="0"/>
              <a:t>streams</a:t>
            </a:r>
            <a:r>
              <a:rPr lang="zh-TW" altLang="en-US" dirty="0"/>
              <a:t>來選出自己要的影片格式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8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79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8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40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982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406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305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475451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2021/6/26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906870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12976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6410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276530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2021/6/26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14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ransition spd="slow"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">
            <a:extLst>
              <a:ext uri="{FF2B5EF4-FFF2-40B4-BE49-F238E27FC236}">
                <a16:creationId xmlns:a16="http://schemas.microsoft.com/office/drawing/2014/main" xmlns="" id="{20B7E4B0-1C2E-496C-85C1-6DB9B918C556}"/>
              </a:ext>
            </a:extLst>
          </p:cNvPr>
          <p:cNvSpPr txBox="1">
            <a:spLocks/>
          </p:cNvSpPr>
          <p:nvPr/>
        </p:nvSpPr>
        <p:spPr>
          <a:xfrm>
            <a:off x="1331738" y="860206"/>
            <a:ext cx="4466489" cy="446648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147DAE05-614B-4B68-BBBC-FDFA850DE16C}"/>
              </a:ext>
            </a:extLst>
          </p:cNvPr>
          <p:cNvSpPr txBox="1"/>
          <p:nvPr/>
        </p:nvSpPr>
        <p:spPr>
          <a:xfrm>
            <a:off x="7684646" y="842770"/>
            <a:ext cx="2941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i="1" dirty="0">
                <a:solidFill>
                  <a:srgbClr val="919FA9"/>
                </a:solidFill>
                <a:cs typeface="+mn-ea"/>
                <a:sym typeface="+mn-lt"/>
              </a:rPr>
              <a:t>Python</a:t>
            </a:r>
            <a:endParaRPr lang="zh-CN" altLang="en-US" sz="3600" b="1" i="1" dirty="0">
              <a:solidFill>
                <a:srgbClr val="919FA9"/>
              </a:solidFill>
              <a:cs typeface="+mn-ea"/>
              <a:sym typeface="+mn-lt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1CE9D57F-798E-45FD-AB97-4D82E0217E7C}"/>
              </a:ext>
            </a:extLst>
          </p:cNvPr>
          <p:cNvGrpSpPr/>
          <p:nvPr/>
        </p:nvGrpSpPr>
        <p:grpSpPr>
          <a:xfrm>
            <a:off x="3291213" y="1531305"/>
            <a:ext cx="7483611" cy="4466489"/>
            <a:chOff x="4003958" y="1543743"/>
            <a:chExt cx="7210310" cy="4466489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xmlns="" id="{2C7CE620-10F4-47E5-B326-10E328922175}"/>
                </a:ext>
              </a:extLst>
            </p:cNvPr>
            <p:cNvSpPr/>
            <p:nvPr/>
          </p:nvSpPr>
          <p:spPr>
            <a:xfrm>
              <a:off x="4003958" y="1543743"/>
              <a:ext cx="7068671" cy="4466489"/>
            </a:xfrm>
            <a:prstGeom prst="rect">
              <a:avLst/>
            </a:prstGeom>
            <a:solidFill>
              <a:srgbClr val="91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D06BB442-797C-422A-96EA-CC72D32838CA}"/>
                </a:ext>
              </a:extLst>
            </p:cNvPr>
            <p:cNvSpPr/>
            <p:nvPr/>
          </p:nvSpPr>
          <p:spPr>
            <a:xfrm>
              <a:off x="4267729" y="2597896"/>
              <a:ext cx="6946539" cy="1074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6300" b="1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5000"/>
                      </a:prstClr>
                    </a:innerShdw>
                  </a:effectLst>
                  <a:cs typeface="+mn-ea"/>
                  <a:sym typeface="+mn-lt"/>
                </a:rPr>
                <a:t>YouTube</a:t>
              </a:r>
              <a:r>
                <a:rPr lang="zh-CN" altLang="en-US" sz="6300" b="1" dirty="0">
                  <a:solidFill>
                    <a:schemeClr val="bg1"/>
                  </a:solidFill>
                  <a:effectLst>
                    <a:innerShdw blurRad="12700" dist="50800" dir="13500000">
                      <a:prstClr val="black">
                        <a:alpha val="25000"/>
                      </a:prstClr>
                    </a:innerShdw>
                  </a:effectLst>
                  <a:cs typeface="+mn-ea"/>
                  <a:sym typeface="+mn-lt"/>
                </a:rPr>
                <a:t>影片下載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27CB3D9C-4E9D-49AA-8E2F-961A365BB2F2}"/>
                </a:ext>
              </a:extLst>
            </p:cNvPr>
            <p:cNvSpPr txBox="1"/>
            <p:nvPr/>
          </p:nvSpPr>
          <p:spPr>
            <a:xfrm>
              <a:off x="4908635" y="4104511"/>
              <a:ext cx="5669093" cy="12003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spc="600" dirty="0">
                  <a:solidFill>
                    <a:schemeClr val="bg1"/>
                  </a:solidFill>
                  <a:cs typeface="+mn-ea"/>
                  <a:sym typeface="+mn-lt"/>
                </a:rPr>
                <a:t>10931003 </a:t>
              </a:r>
              <a:r>
                <a:rPr lang="zh-TW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張瑜庭</a:t>
              </a:r>
            </a:p>
            <a:p>
              <a:pPr algn="ctr"/>
              <a:r>
                <a:rPr lang="en-US" altLang="zh-TW" sz="2400" spc="600" dirty="0">
                  <a:solidFill>
                    <a:schemeClr val="bg1"/>
                  </a:solidFill>
                  <a:cs typeface="+mn-ea"/>
                  <a:sym typeface="+mn-lt"/>
                </a:rPr>
                <a:t>10931004 </a:t>
              </a:r>
              <a:r>
                <a:rPr lang="zh-TW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杜家欣</a:t>
              </a:r>
              <a:endParaRPr lang="en-US" altLang="zh-CN" sz="2400" spc="6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2400" spc="600" dirty="0">
                  <a:solidFill>
                    <a:schemeClr val="bg1"/>
                  </a:solidFill>
                  <a:cs typeface="+mn-ea"/>
                  <a:sym typeface="+mn-lt"/>
                </a:rPr>
                <a:t>10931006 </a:t>
              </a:r>
              <a:r>
                <a:rPr lang="zh-TW" altLang="en-US" sz="2400" spc="600" dirty="0">
                  <a:solidFill>
                    <a:schemeClr val="bg1"/>
                  </a:solidFill>
                  <a:cs typeface="+mn-ea"/>
                  <a:sym typeface="+mn-lt"/>
                </a:rPr>
                <a:t>紀惟瑄</a:t>
              </a:r>
              <a:endParaRPr lang="en-US" altLang="zh-CN" sz="2400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694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2806078" y="323508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457A3E30-E8D8-43CC-AF51-1B91D068DA9B}"/>
              </a:ext>
            </a:extLst>
          </p:cNvPr>
          <p:cNvSpPr txBox="1">
            <a:spLocks/>
          </p:cNvSpPr>
          <p:nvPr/>
        </p:nvSpPr>
        <p:spPr>
          <a:xfrm>
            <a:off x="7344198" y="1739034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2B8F33F9-E04C-45B2-8751-CA24E417C999}"/>
              </a:ext>
            </a:extLst>
          </p:cNvPr>
          <p:cNvSpPr txBox="1">
            <a:spLocks/>
          </p:cNvSpPr>
          <p:nvPr/>
        </p:nvSpPr>
        <p:spPr>
          <a:xfrm>
            <a:off x="7344198" y="2744708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C3732679-A9E9-4546-B615-660273194279}"/>
              </a:ext>
            </a:extLst>
          </p:cNvPr>
          <p:cNvSpPr txBox="1">
            <a:spLocks/>
          </p:cNvSpPr>
          <p:nvPr/>
        </p:nvSpPr>
        <p:spPr>
          <a:xfrm>
            <a:off x="7344198" y="3750382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8C4DE74-4E72-4DF3-B82A-A3C3800409D3}"/>
              </a:ext>
            </a:extLst>
          </p:cNvPr>
          <p:cNvSpPr txBox="1">
            <a:spLocks/>
          </p:cNvSpPr>
          <p:nvPr/>
        </p:nvSpPr>
        <p:spPr>
          <a:xfrm>
            <a:off x="7344198" y="4756056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300491D6-6AFB-41FB-81A4-F7ED0E5EE45E}"/>
              </a:ext>
            </a:extLst>
          </p:cNvPr>
          <p:cNvGrpSpPr>
            <a:grpSpLocks noChangeAspect="1"/>
          </p:cNvGrpSpPr>
          <p:nvPr/>
        </p:nvGrpSpPr>
        <p:grpSpPr>
          <a:xfrm>
            <a:off x="5570709" y="2915315"/>
            <a:ext cx="1295430" cy="1295430"/>
            <a:chOff x="3162369" y="3004913"/>
            <a:chExt cx="1242990" cy="1242990"/>
          </a:xfrm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7AAF2C56-CF82-456B-89E2-1CB0471B98B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0567DB03-AB64-462F-9CB3-98F405A69E51}"/>
                </a:ext>
              </a:extLst>
            </p:cNvPr>
            <p:cNvSpPr/>
            <p:nvPr/>
          </p:nvSpPr>
          <p:spPr>
            <a:xfrm>
              <a:off x="3328969" y="3141492"/>
              <a:ext cx="937742" cy="975868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343327B-036A-4A5F-8200-6D893784D9B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CC67EC0-FCDB-4AAB-9E3F-DCF4EAFE4AAC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90E47EC-2018-4964-8440-DD08CF8A913B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642494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xmlns="" id="{69AC7BB6-422A-406A-B10E-ECCCF84913B3}"/>
              </a:ext>
            </a:extLst>
          </p:cNvPr>
          <p:cNvGrpSpPr>
            <a:grpSpLocks noChangeAspect="1"/>
          </p:cNvGrpSpPr>
          <p:nvPr/>
        </p:nvGrpSpPr>
        <p:grpSpPr>
          <a:xfrm>
            <a:off x="3278828" y="272550"/>
            <a:ext cx="828872" cy="828872"/>
            <a:chOff x="3162369" y="3004913"/>
            <a:chExt cx="1242990" cy="1242990"/>
          </a:xfrm>
        </p:grpSpPr>
        <p:sp>
          <p:nvSpPr>
            <p:cNvPr id="19" name="i$ľîḍê">
              <a:extLst>
                <a:ext uri="{FF2B5EF4-FFF2-40B4-BE49-F238E27FC236}">
                  <a16:creationId xmlns:a16="http://schemas.microsoft.com/office/drawing/2014/main" xmlns="" id="{BF08E50D-1EC0-46C7-93BD-2CA71736B8CE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xmlns="" id="{391DB334-0BB3-43FD-B19D-E43FF5437E4C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xmlns="" id="{1C101FFC-80DB-438A-9116-5C042E22453A}"/>
              </a:ext>
            </a:extLst>
          </p:cNvPr>
          <p:cNvSpPr txBox="1">
            <a:spLocks/>
          </p:cNvSpPr>
          <p:nvPr/>
        </p:nvSpPr>
        <p:spPr>
          <a:xfrm>
            <a:off x="4154763" y="363626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xmlns="" id="{84059132-4145-45FF-AAAA-D9A10BBE081D}"/>
              </a:ext>
            </a:extLst>
          </p:cNvPr>
          <p:cNvSpPr txBox="1">
            <a:spLocks/>
          </p:cNvSpPr>
          <p:nvPr/>
        </p:nvSpPr>
        <p:spPr>
          <a:xfrm>
            <a:off x="945194" y="350380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3CA44E1-8A90-47C1-8A61-2B2F559170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" t="48490" r="508" b="24318"/>
          <a:stretch/>
        </p:blipFill>
        <p:spPr>
          <a:xfrm>
            <a:off x="222467" y="2651656"/>
            <a:ext cx="11969533" cy="186489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B2F795B5-F3F9-4A7B-BCAD-5CBB249A2C2B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3526222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2806078" y="323508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457A3E30-E8D8-43CC-AF51-1B91D068DA9B}"/>
              </a:ext>
            </a:extLst>
          </p:cNvPr>
          <p:cNvSpPr txBox="1">
            <a:spLocks/>
          </p:cNvSpPr>
          <p:nvPr/>
        </p:nvSpPr>
        <p:spPr>
          <a:xfrm>
            <a:off x="7344198" y="1739034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2B8F33F9-E04C-45B2-8751-CA24E417C999}"/>
              </a:ext>
            </a:extLst>
          </p:cNvPr>
          <p:cNvSpPr txBox="1">
            <a:spLocks/>
          </p:cNvSpPr>
          <p:nvPr/>
        </p:nvSpPr>
        <p:spPr>
          <a:xfrm>
            <a:off x="7344198" y="2744708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C3732679-A9E9-4546-B615-660273194279}"/>
              </a:ext>
            </a:extLst>
          </p:cNvPr>
          <p:cNvSpPr txBox="1">
            <a:spLocks/>
          </p:cNvSpPr>
          <p:nvPr/>
        </p:nvSpPr>
        <p:spPr>
          <a:xfrm>
            <a:off x="7344198" y="3750382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8C4DE74-4E72-4DF3-B82A-A3C3800409D3}"/>
              </a:ext>
            </a:extLst>
          </p:cNvPr>
          <p:cNvSpPr txBox="1">
            <a:spLocks/>
          </p:cNvSpPr>
          <p:nvPr/>
        </p:nvSpPr>
        <p:spPr>
          <a:xfrm>
            <a:off x="7344198" y="4756056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300491D6-6AFB-41FB-81A4-F7ED0E5EE45E}"/>
              </a:ext>
            </a:extLst>
          </p:cNvPr>
          <p:cNvGrpSpPr>
            <a:grpSpLocks noChangeAspect="1"/>
          </p:cNvGrpSpPr>
          <p:nvPr/>
        </p:nvGrpSpPr>
        <p:grpSpPr>
          <a:xfrm>
            <a:off x="5570709" y="2915315"/>
            <a:ext cx="1295430" cy="1295430"/>
            <a:chOff x="3162369" y="3004913"/>
            <a:chExt cx="1242990" cy="1242990"/>
          </a:xfrm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7AAF2C56-CF82-456B-89E2-1CB0471B98B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0567DB03-AB64-462F-9CB3-98F405A69E51}"/>
                </a:ext>
              </a:extLst>
            </p:cNvPr>
            <p:cNvSpPr/>
            <p:nvPr/>
          </p:nvSpPr>
          <p:spPr>
            <a:xfrm>
              <a:off x="3328969" y="3141492"/>
              <a:ext cx="937742" cy="975868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343327B-036A-4A5F-8200-6D893784D9B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CC67EC0-FCDB-4AAB-9E3F-DCF4EAFE4AAC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5B756301-4C0D-4D82-9D02-0984CD564A27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56745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xmlns="" id="{69AC7BB6-422A-406A-B10E-ECCCF84913B3}"/>
              </a:ext>
            </a:extLst>
          </p:cNvPr>
          <p:cNvGrpSpPr>
            <a:grpSpLocks noChangeAspect="1"/>
          </p:cNvGrpSpPr>
          <p:nvPr/>
        </p:nvGrpSpPr>
        <p:grpSpPr>
          <a:xfrm>
            <a:off x="3278828" y="272550"/>
            <a:ext cx="828872" cy="828872"/>
            <a:chOff x="3162369" y="3004913"/>
            <a:chExt cx="1242990" cy="1242990"/>
          </a:xfrm>
        </p:grpSpPr>
        <p:sp>
          <p:nvSpPr>
            <p:cNvPr id="19" name="i$ľîḍê">
              <a:extLst>
                <a:ext uri="{FF2B5EF4-FFF2-40B4-BE49-F238E27FC236}">
                  <a16:creationId xmlns:a16="http://schemas.microsoft.com/office/drawing/2014/main" xmlns="" id="{BF08E50D-1EC0-46C7-93BD-2CA71736B8CE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xmlns="" id="{391DB334-0BB3-43FD-B19D-E43FF5437E4C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xmlns="" id="{1C101FFC-80DB-438A-9116-5C042E22453A}"/>
              </a:ext>
            </a:extLst>
          </p:cNvPr>
          <p:cNvSpPr txBox="1">
            <a:spLocks/>
          </p:cNvSpPr>
          <p:nvPr/>
        </p:nvSpPr>
        <p:spPr>
          <a:xfrm>
            <a:off x="4154763" y="363626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xmlns="" id="{84059132-4145-45FF-AAAA-D9A10BBE081D}"/>
              </a:ext>
            </a:extLst>
          </p:cNvPr>
          <p:cNvSpPr txBox="1">
            <a:spLocks/>
          </p:cNvSpPr>
          <p:nvPr/>
        </p:nvSpPr>
        <p:spPr>
          <a:xfrm>
            <a:off x="945194" y="350380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8221640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0">
            <a:extLst>
              <a:ext uri="{FF2B5EF4-FFF2-40B4-BE49-F238E27FC236}">
                <a16:creationId xmlns:a16="http://schemas.microsoft.com/office/drawing/2014/main" xmlns="" id="{CE702FAC-1337-4FC8-ADD0-38D40564C6B6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03459A2D-59B5-4EEC-B360-B5728F4BFE5B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FE25F2FE-A1C1-4E31-8564-84EF73F7E850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</p:grpSpPr>
        <p:sp>
          <p:nvSpPr>
            <p:cNvPr id="15" name="i$ľîḍê">
              <a:extLst>
                <a:ext uri="{FF2B5EF4-FFF2-40B4-BE49-F238E27FC236}">
                  <a16:creationId xmlns:a16="http://schemas.microsoft.com/office/drawing/2014/main" xmlns="" id="{D3CD8E22-0C80-4A26-8BBC-1D1BDA6DD749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16" name="加號 15">
              <a:extLst>
                <a:ext uri="{FF2B5EF4-FFF2-40B4-BE49-F238E27FC236}">
                  <a16:creationId xmlns:a16="http://schemas.microsoft.com/office/drawing/2014/main" xmlns="" id="{AFB430A7-D89B-4785-945E-8B0E4CA5D6ED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7" name="Text Placeholder 30">
            <a:extLst>
              <a:ext uri="{FF2B5EF4-FFF2-40B4-BE49-F238E27FC236}">
                <a16:creationId xmlns:a16="http://schemas.microsoft.com/office/drawing/2014/main" xmlns="" id="{ADC312C3-1A8C-4287-8AA5-71A3CD8D2722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EA7F5AD8-E689-4A06-9647-793188AFD0AD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</p:grpSpPr>
        <p:sp>
          <p:nvSpPr>
            <p:cNvPr id="26" name="i$ľîḍê">
              <a:extLst>
                <a:ext uri="{FF2B5EF4-FFF2-40B4-BE49-F238E27FC236}">
                  <a16:creationId xmlns:a16="http://schemas.microsoft.com/office/drawing/2014/main" xmlns="" id="{90BDA7D6-CBE7-4F9F-BCCF-A7744D2E1721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加號 26">
              <a:extLst>
                <a:ext uri="{FF2B5EF4-FFF2-40B4-BE49-F238E27FC236}">
                  <a16:creationId xmlns:a16="http://schemas.microsoft.com/office/drawing/2014/main" xmlns="" id="{8A0F4CF2-15AE-46DE-B345-4716E455E48F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8F6DE59-52C0-418A-A108-26636C5AA46C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033568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0">
            <a:extLst>
              <a:ext uri="{FF2B5EF4-FFF2-40B4-BE49-F238E27FC236}">
                <a16:creationId xmlns:a16="http://schemas.microsoft.com/office/drawing/2014/main" xmlns="" id="{B102D045-1350-428F-9FC1-65B672A6EE2D}"/>
              </a:ext>
            </a:extLst>
          </p:cNvPr>
          <p:cNvSpPr txBox="1">
            <a:spLocks/>
          </p:cNvSpPr>
          <p:nvPr/>
        </p:nvSpPr>
        <p:spPr>
          <a:xfrm>
            <a:off x="4363370" y="3097320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adaptive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xmlns="" id="{2F6D0269-B83C-43DB-B691-15C239C37678}"/>
              </a:ext>
            </a:extLst>
          </p:cNvPr>
          <p:cNvSpPr txBox="1">
            <a:spLocks/>
          </p:cNvSpPr>
          <p:nvPr/>
        </p:nvSpPr>
        <p:spPr>
          <a:xfrm>
            <a:off x="4363370" y="4031342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subtype</a:t>
            </a:r>
            <a:endParaRPr lang="en-GB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8A09DEC-8BA1-419C-931C-AF90936B3544}"/>
              </a:ext>
            </a:extLst>
          </p:cNvPr>
          <p:cNvSpPr txBox="1">
            <a:spLocks/>
          </p:cNvSpPr>
          <p:nvPr/>
        </p:nvSpPr>
        <p:spPr>
          <a:xfrm>
            <a:off x="4363368" y="4980818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4" name="Text Placeholder 30">
            <a:extLst>
              <a:ext uri="{FF2B5EF4-FFF2-40B4-BE49-F238E27FC236}">
                <a16:creationId xmlns:a16="http://schemas.microsoft.com/office/drawing/2014/main" xmlns="" id="{84D79C95-5E7B-4E27-B08B-B007BF04FAAC}"/>
              </a:ext>
            </a:extLst>
          </p:cNvPr>
          <p:cNvSpPr txBox="1">
            <a:spLocks/>
          </p:cNvSpPr>
          <p:nvPr/>
        </p:nvSpPr>
        <p:spPr>
          <a:xfrm>
            <a:off x="4363368" y="2194393"/>
            <a:ext cx="3465263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prograssive</a:t>
            </a:r>
            <a:endParaRPr lang="en-GB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xmlns="" id="{82912556-C141-492F-8E31-650029429CC5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xmlns="" id="{C461563B-83DD-4307-87A4-83C7BD910DAC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xmlns="" id="{675EFC95-2024-43DE-B7BA-93121CAC896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22" name="i$ľîḍê">
              <a:extLst>
                <a:ext uri="{FF2B5EF4-FFF2-40B4-BE49-F238E27FC236}">
                  <a16:creationId xmlns:a16="http://schemas.microsoft.com/office/drawing/2014/main" xmlns="" id="{8D0F73E3-9D3E-4A08-AAF5-FB7C3B8D72FE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3" name="加號 22">
              <a:extLst>
                <a:ext uri="{FF2B5EF4-FFF2-40B4-BE49-F238E27FC236}">
                  <a16:creationId xmlns:a16="http://schemas.microsoft.com/office/drawing/2014/main" xmlns="" id="{C0AAAC08-E1CB-4EDE-899E-4BE7B4846FA2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24" name="Text Placeholder 30">
            <a:extLst>
              <a:ext uri="{FF2B5EF4-FFF2-40B4-BE49-F238E27FC236}">
                <a16:creationId xmlns:a16="http://schemas.microsoft.com/office/drawing/2014/main" xmlns="" id="{62CB3F9F-8D4E-4307-99FC-1693214F2CFF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xmlns="" id="{5B4FBEB9-1DE1-4660-916A-2EBE3B37A225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26" name="i$ľîḍê">
              <a:extLst>
                <a:ext uri="{FF2B5EF4-FFF2-40B4-BE49-F238E27FC236}">
                  <a16:creationId xmlns:a16="http://schemas.microsoft.com/office/drawing/2014/main" xmlns="" id="{6E801F87-46BF-401C-8E23-28B13907D0E6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7" name="加號 26">
              <a:extLst>
                <a:ext uri="{FF2B5EF4-FFF2-40B4-BE49-F238E27FC236}">
                  <a16:creationId xmlns:a16="http://schemas.microsoft.com/office/drawing/2014/main" xmlns="" id="{AE822895-9FC4-4A3A-95B0-7B25046F5681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BC8174ED-639E-4DBE-A7C1-1C4FE24409F2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001128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0">
            <a:extLst>
              <a:ext uri="{FF2B5EF4-FFF2-40B4-BE49-F238E27FC236}">
                <a16:creationId xmlns:a16="http://schemas.microsoft.com/office/drawing/2014/main" xmlns="" id="{B102D045-1350-428F-9FC1-65B672A6EE2D}"/>
              </a:ext>
            </a:extLst>
          </p:cNvPr>
          <p:cNvSpPr txBox="1">
            <a:spLocks/>
          </p:cNvSpPr>
          <p:nvPr/>
        </p:nvSpPr>
        <p:spPr>
          <a:xfrm>
            <a:off x="485634" y="2928355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adaptive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xmlns="" id="{2F6D0269-B83C-43DB-B691-15C239C37678}"/>
              </a:ext>
            </a:extLst>
          </p:cNvPr>
          <p:cNvSpPr txBox="1">
            <a:spLocks/>
          </p:cNvSpPr>
          <p:nvPr/>
        </p:nvSpPr>
        <p:spPr>
          <a:xfrm>
            <a:off x="485634" y="3862377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subtype</a:t>
            </a:r>
            <a:endParaRPr lang="en-GB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8A09DEC-8BA1-419C-931C-AF90936B3544}"/>
              </a:ext>
            </a:extLst>
          </p:cNvPr>
          <p:cNvSpPr txBox="1">
            <a:spLocks/>
          </p:cNvSpPr>
          <p:nvPr/>
        </p:nvSpPr>
        <p:spPr>
          <a:xfrm>
            <a:off x="485632" y="4811853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3" name="Straight Arrow Connector 66">
            <a:extLst>
              <a:ext uri="{FF2B5EF4-FFF2-40B4-BE49-F238E27FC236}">
                <a16:creationId xmlns:a16="http://schemas.microsoft.com/office/drawing/2014/main" xmlns="" id="{45BB3140-3EA9-49FC-8B4F-D382CB02918E}"/>
              </a:ext>
            </a:extLst>
          </p:cNvPr>
          <p:cNvCxnSpPr>
            <a:cxnSpLocks/>
          </p:cNvCxnSpPr>
          <p:nvPr/>
        </p:nvCxnSpPr>
        <p:spPr>
          <a:xfrm>
            <a:off x="3950895" y="2399118"/>
            <a:ext cx="84767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>
            <a:extLst>
              <a:ext uri="{FF2B5EF4-FFF2-40B4-BE49-F238E27FC236}">
                <a16:creationId xmlns:a16="http://schemas.microsoft.com/office/drawing/2014/main" xmlns="" id="{84D79C95-5E7B-4E27-B08B-B007BF04FAAC}"/>
              </a:ext>
            </a:extLst>
          </p:cNvPr>
          <p:cNvSpPr txBox="1">
            <a:spLocks/>
          </p:cNvSpPr>
          <p:nvPr/>
        </p:nvSpPr>
        <p:spPr>
          <a:xfrm>
            <a:off x="485632" y="2025428"/>
            <a:ext cx="3465263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prograssive</a:t>
            </a:r>
            <a:endParaRPr lang="en-GB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2AEB62FF-2627-41C1-BDC2-0917FDDE2E89}"/>
              </a:ext>
            </a:extLst>
          </p:cNvPr>
          <p:cNvSpPr/>
          <p:nvPr/>
        </p:nvSpPr>
        <p:spPr>
          <a:xfrm>
            <a:off x="4909628" y="3117379"/>
            <a:ext cx="6131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只具有影像或聲音的格式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。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B770CB8-1B54-4320-BD4C-EDBB61E2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628" y="1906657"/>
            <a:ext cx="7191375" cy="2209800"/>
          </a:xfrm>
          <a:prstGeom prst="rect">
            <a:avLst/>
          </a:prstGeom>
        </p:spPr>
      </p:pic>
      <p:sp>
        <p:nvSpPr>
          <p:cNvPr id="21" name="Text Placeholder 30">
            <a:extLst>
              <a:ext uri="{FF2B5EF4-FFF2-40B4-BE49-F238E27FC236}">
                <a16:creationId xmlns:a16="http://schemas.microsoft.com/office/drawing/2014/main" xmlns="" id="{F2DAAF46-01B1-421B-B167-2800C6C4AA7F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xmlns="" id="{41F730FB-8A91-4710-A0B3-D0FE918E481C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xmlns="" id="{1DA60EA2-38B3-463D-8122-FB36C1D2422F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24" name="i$ľîḍê">
              <a:extLst>
                <a:ext uri="{FF2B5EF4-FFF2-40B4-BE49-F238E27FC236}">
                  <a16:creationId xmlns:a16="http://schemas.microsoft.com/office/drawing/2014/main" xmlns="" id="{A41F8C33-5F72-483C-8D10-49673EF8E882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5" name="加號 24">
              <a:extLst>
                <a:ext uri="{FF2B5EF4-FFF2-40B4-BE49-F238E27FC236}">
                  <a16:creationId xmlns:a16="http://schemas.microsoft.com/office/drawing/2014/main" xmlns="" id="{6F85D57C-E188-4379-8EFC-A4AFF22D3137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26" name="Text Placeholder 30">
            <a:extLst>
              <a:ext uri="{FF2B5EF4-FFF2-40B4-BE49-F238E27FC236}">
                <a16:creationId xmlns:a16="http://schemas.microsoft.com/office/drawing/2014/main" xmlns="" id="{BBB49CDF-C5F6-48F4-97E0-639816C0EE9E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xmlns="" id="{FDB583AE-770E-41A5-ACF4-B8B9934EC916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28" name="i$ľîḍê">
              <a:extLst>
                <a:ext uri="{FF2B5EF4-FFF2-40B4-BE49-F238E27FC236}">
                  <a16:creationId xmlns:a16="http://schemas.microsoft.com/office/drawing/2014/main" xmlns="" id="{EF1AD099-F064-43D8-9F0E-E18497261E99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9" name="加號 28">
              <a:extLst>
                <a:ext uri="{FF2B5EF4-FFF2-40B4-BE49-F238E27FC236}">
                  <a16:creationId xmlns:a16="http://schemas.microsoft.com/office/drawing/2014/main" xmlns="" id="{63DEDA97-49C5-47E4-B26C-47255E31624B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54D5130C-C098-4E5F-BB54-9D0F2D17E3AF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14651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0">
            <a:extLst>
              <a:ext uri="{FF2B5EF4-FFF2-40B4-BE49-F238E27FC236}">
                <a16:creationId xmlns:a16="http://schemas.microsoft.com/office/drawing/2014/main" xmlns="" id="{B102D045-1350-428F-9FC1-65B672A6EE2D}"/>
              </a:ext>
            </a:extLst>
          </p:cNvPr>
          <p:cNvSpPr txBox="1">
            <a:spLocks/>
          </p:cNvSpPr>
          <p:nvPr/>
        </p:nvSpPr>
        <p:spPr>
          <a:xfrm>
            <a:off x="485634" y="2928355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adaptive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xmlns="" id="{2F6D0269-B83C-43DB-B691-15C239C37678}"/>
              </a:ext>
            </a:extLst>
          </p:cNvPr>
          <p:cNvSpPr txBox="1">
            <a:spLocks/>
          </p:cNvSpPr>
          <p:nvPr/>
        </p:nvSpPr>
        <p:spPr>
          <a:xfrm>
            <a:off x="485634" y="3862377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subtype</a:t>
            </a:r>
            <a:endParaRPr lang="en-GB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8A09DEC-8BA1-419C-931C-AF90936B3544}"/>
              </a:ext>
            </a:extLst>
          </p:cNvPr>
          <p:cNvSpPr txBox="1">
            <a:spLocks/>
          </p:cNvSpPr>
          <p:nvPr/>
        </p:nvSpPr>
        <p:spPr>
          <a:xfrm>
            <a:off x="485632" y="4811853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3" name="Straight Arrow Connector 66">
            <a:extLst>
              <a:ext uri="{FF2B5EF4-FFF2-40B4-BE49-F238E27FC236}">
                <a16:creationId xmlns:a16="http://schemas.microsoft.com/office/drawing/2014/main" xmlns="" id="{45BB3140-3EA9-49FC-8B4F-D382CB02918E}"/>
              </a:ext>
            </a:extLst>
          </p:cNvPr>
          <p:cNvCxnSpPr>
            <a:cxnSpLocks/>
          </p:cNvCxnSpPr>
          <p:nvPr/>
        </p:nvCxnSpPr>
        <p:spPr>
          <a:xfrm>
            <a:off x="3950895" y="3282696"/>
            <a:ext cx="84767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>
            <a:extLst>
              <a:ext uri="{FF2B5EF4-FFF2-40B4-BE49-F238E27FC236}">
                <a16:creationId xmlns:a16="http://schemas.microsoft.com/office/drawing/2014/main" xmlns="" id="{84D79C95-5E7B-4E27-B08B-B007BF04FAAC}"/>
              </a:ext>
            </a:extLst>
          </p:cNvPr>
          <p:cNvSpPr txBox="1">
            <a:spLocks/>
          </p:cNvSpPr>
          <p:nvPr/>
        </p:nvSpPr>
        <p:spPr>
          <a:xfrm>
            <a:off x="485632" y="2025428"/>
            <a:ext cx="3465263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prograssive</a:t>
            </a:r>
            <a:endParaRPr lang="en-GB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67C06948-05F0-46D3-A34C-34FC5B112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973" y="1163201"/>
            <a:ext cx="5904523" cy="5643681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9BC0836A-301F-4E56-BEFB-CDC40919F40D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9CF73427-465F-4750-A898-1093F5396578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27B694BF-1975-4F24-8A2C-A062FBB06FAE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36" name="i$ľîḍê">
              <a:extLst>
                <a:ext uri="{FF2B5EF4-FFF2-40B4-BE49-F238E27FC236}">
                  <a16:creationId xmlns:a16="http://schemas.microsoft.com/office/drawing/2014/main" xmlns="" id="{CA65D7EE-4E9E-43AB-B9E7-DE9FDCCC2D1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加號 36">
              <a:extLst>
                <a:ext uri="{FF2B5EF4-FFF2-40B4-BE49-F238E27FC236}">
                  <a16:creationId xmlns:a16="http://schemas.microsoft.com/office/drawing/2014/main" xmlns="" id="{2A07BA7C-71B4-4937-88FA-081560EC3F29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39" name="Text Placeholder 30">
            <a:extLst>
              <a:ext uri="{FF2B5EF4-FFF2-40B4-BE49-F238E27FC236}">
                <a16:creationId xmlns:a16="http://schemas.microsoft.com/office/drawing/2014/main" xmlns="" id="{4F229F2C-0CE0-4BAF-A204-46440E964CFD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DDD269E2-9256-4484-ACBE-BF51A839B0CA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42" name="i$ľîḍê">
              <a:extLst>
                <a:ext uri="{FF2B5EF4-FFF2-40B4-BE49-F238E27FC236}">
                  <a16:creationId xmlns:a16="http://schemas.microsoft.com/office/drawing/2014/main" xmlns="" id="{DB4D7EBF-5233-455F-8D6C-1ED2ABEE3882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加號 44">
              <a:extLst>
                <a:ext uri="{FF2B5EF4-FFF2-40B4-BE49-F238E27FC236}">
                  <a16:creationId xmlns:a16="http://schemas.microsoft.com/office/drawing/2014/main" xmlns="" id="{7BFF8A88-1984-4186-ADFE-F8FE2F1B6BC6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603A11D0-48EF-40F2-86E2-9E0DAFE7A94D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5736781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0">
            <a:extLst>
              <a:ext uri="{FF2B5EF4-FFF2-40B4-BE49-F238E27FC236}">
                <a16:creationId xmlns:a16="http://schemas.microsoft.com/office/drawing/2014/main" xmlns="" id="{B102D045-1350-428F-9FC1-65B672A6EE2D}"/>
              </a:ext>
            </a:extLst>
          </p:cNvPr>
          <p:cNvSpPr txBox="1">
            <a:spLocks/>
          </p:cNvSpPr>
          <p:nvPr/>
        </p:nvSpPr>
        <p:spPr>
          <a:xfrm>
            <a:off x="485634" y="2928355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adaptive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xmlns="" id="{2F6D0269-B83C-43DB-B691-15C239C37678}"/>
              </a:ext>
            </a:extLst>
          </p:cNvPr>
          <p:cNvSpPr txBox="1">
            <a:spLocks/>
          </p:cNvSpPr>
          <p:nvPr/>
        </p:nvSpPr>
        <p:spPr>
          <a:xfrm>
            <a:off x="485634" y="3862377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subtype</a:t>
            </a:r>
            <a:endParaRPr lang="en-GB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8A09DEC-8BA1-419C-931C-AF90936B3544}"/>
              </a:ext>
            </a:extLst>
          </p:cNvPr>
          <p:cNvSpPr txBox="1">
            <a:spLocks/>
          </p:cNvSpPr>
          <p:nvPr/>
        </p:nvSpPr>
        <p:spPr>
          <a:xfrm>
            <a:off x="485632" y="4811853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3" name="Straight Arrow Connector 66">
            <a:extLst>
              <a:ext uri="{FF2B5EF4-FFF2-40B4-BE49-F238E27FC236}">
                <a16:creationId xmlns:a16="http://schemas.microsoft.com/office/drawing/2014/main" xmlns="" id="{45BB3140-3EA9-49FC-8B4F-D382CB02918E}"/>
              </a:ext>
            </a:extLst>
          </p:cNvPr>
          <p:cNvCxnSpPr>
            <a:cxnSpLocks/>
          </p:cNvCxnSpPr>
          <p:nvPr/>
        </p:nvCxnSpPr>
        <p:spPr>
          <a:xfrm>
            <a:off x="3950895" y="4227919"/>
            <a:ext cx="84767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>
            <a:extLst>
              <a:ext uri="{FF2B5EF4-FFF2-40B4-BE49-F238E27FC236}">
                <a16:creationId xmlns:a16="http://schemas.microsoft.com/office/drawing/2014/main" xmlns="" id="{84D79C95-5E7B-4E27-B08B-B007BF04FAAC}"/>
              </a:ext>
            </a:extLst>
          </p:cNvPr>
          <p:cNvSpPr txBox="1">
            <a:spLocks/>
          </p:cNvSpPr>
          <p:nvPr/>
        </p:nvSpPr>
        <p:spPr>
          <a:xfrm>
            <a:off x="485632" y="2025428"/>
            <a:ext cx="3465263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prograssive</a:t>
            </a:r>
            <a:endParaRPr lang="en-GB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1567538-FB01-40FD-B7AD-3FDBB5F3D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48" y="1105250"/>
            <a:ext cx="5867284" cy="5683176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22BA1F02-F6D1-4338-810E-62E9AF00BD6E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58F047BD-C6DB-4264-86EB-3B981761CD81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343A8CCD-0AAA-4F9F-8BE6-E442ED7429AA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36" name="i$ľîḍê">
              <a:extLst>
                <a:ext uri="{FF2B5EF4-FFF2-40B4-BE49-F238E27FC236}">
                  <a16:creationId xmlns:a16="http://schemas.microsoft.com/office/drawing/2014/main" xmlns="" id="{1FED4817-6DB6-48E0-9C2D-B6997DE30468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加號 36">
              <a:extLst>
                <a:ext uri="{FF2B5EF4-FFF2-40B4-BE49-F238E27FC236}">
                  <a16:creationId xmlns:a16="http://schemas.microsoft.com/office/drawing/2014/main" xmlns="" id="{09DBA61F-28E4-488D-8643-E659195188E9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39" name="Text Placeholder 30">
            <a:extLst>
              <a:ext uri="{FF2B5EF4-FFF2-40B4-BE49-F238E27FC236}">
                <a16:creationId xmlns:a16="http://schemas.microsoft.com/office/drawing/2014/main" xmlns="" id="{452C8657-BC04-4684-9224-F6A9C3C38064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6ABF9B11-95AA-4B50-B6D5-ADACD62B0066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42" name="i$ľîḍê">
              <a:extLst>
                <a:ext uri="{FF2B5EF4-FFF2-40B4-BE49-F238E27FC236}">
                  <a16:creationId xmlns:a16="http://schemas.microsoft.com/office/drawing/2014/main" xmlns="" id="{3AB05541-43F6-4FF6-B2C0-F73E51921F12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加號 44">
              <a:extLst>
                <a:ext uri="{FF2B5EF4-FFF2-40B4-BE49-F238E27FC236}">
                  <a16:creationId xmlns:a16="http://schemas.microsoft.com/office/drawing/2014/main" xmlns="" id="{70FE8F4C-54AF-471A-A43A-ABCD71A2455D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802AD93E-851D-4AD8-A938-0836950D6F2D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073285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0">
            <a:extLst>
              <a:ext uri="{FF2B5EF4-FFF2-40B4-BE49-F238E27FC236}">
                <a16:creationId xmlns:a16="http://schemas.microsoft.com/office/drawing/2014/main" xmlns="" id="{B102D045-1350-428F-9FC1-65B672A6EE2D}"/>
              </a:ext>
            </a:extLst>
          </p:cNvPr>
          <p:cNvSpPr txBox="1">
            <a:spLocks/>
          </p:cNvSpPr>
          <p:nvPr/>
        </p:nvSpPr>
        <p:spPr>
          <a:xfrm>
            <a:off x="485634" y="2928355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adaptive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xmlns="" id="{2F6D0269-B83C-43DB-B691-15C239C37678}"/>
              </a:ext>
            </a:extLst>
          </p:cNvPr>
          <p:cNvSpPr txBox="1">
            <a:spLocks/>
          </p:cNvSpPr>
          <p:nvPr/>
        </p:nvSpPr>
        <p:spPr>
          <a:xfrm>
            <a:off x="485634" y="3862377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subtype</a:t>
            </a:r>
            <a:endParaRPr lang="en-GB" altLang="zh-CN" sz="36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8A09DEC-8BA1-419C-931C-AF90936B3544}"/>
              </a:ext>
            </a:extLst>
          </p:cNvPr>
          <p:cNvSpPr txBox="1">
            <a:spLocks/>
          </p:cNvSpPr>
          <p:nvPr/>
        </p:nvSpPr>
        <p:spPr>
          <a:xfrm>
            <a:off x="485632" y="4811853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res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cxnSp>
        <p:nvCxnSpPr>
          <p:cNvPr id="43" name="Straight Arrow Connector 66">
            <a:extLst>
              <a:ext uri="{FF2B5EF4-FFF2-40B4-BE49-F238E27FC236}">
                <a16:creationId xmlns:a16="http://schemas.microsoft.com/office/drawing/2014/main" xmlns="" id="{45BB3140-3EA9-49FC-8B4F-D382CB02918E}"/>
              </a:ext>
            </a:extLst>
          </p:cNvPr>
          <p:cNvCxnSpPr>
            <a:cxnSpLocks/>
          </p:cNvCxnSpPr>
          <p:nvPr/>
        </p:nvCxnSpPr>
        <p:spPr>
          <a:xfrm>
            <a:off x="3950895" y="5182075"/>
            <a:ext cx="847677" cy="0"/>
          </a:xfrm>
          <a:prstGeom prst="straightConnector1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30">
            <a:extLst>
              <a:ext uri="{FF2B5EF4-FFF2-40B4-BE49-F238E27FC236}">
                <a16:creationId xmlns:a16="http://schemas.microsoft.com/office/drawing/2014/main" xmlns="" id="{84D79C95-5E7B-4E27-B08B-B007BF04FAAC}"/>
              </a:ext>
            </a:extLst>
          </p:cNvPr>
          <p:cNvSpPr txBox="1">
            <a:spLocks/>
          </p:cNvSpPr>
          <p:nvPr/>
        </p:nvSpPr>
        <p:spPr>
          <a:xfrm>
            <a:off x="485632" y="2025428"/>
            <a:ext cx="3465263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prograssive</a:t>
            </a:r>
            <a:endParaRPr lang="en-GB" altLang="zh-CN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0537EAD-B198-402A-A550-F8569352B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099" y="1308373"/>
            <a:ext cx="6482050" cy="5403136"/>
          </a:xfrm>
          <a:prstGeom prst="rect">
            <a:avLst/>
          </a:prstGeo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E6062EE0-4218-4FA4-B5FA-2A95BDFA859F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56891DA7-19AA-4814-AD1B-2BBF47863329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734E463E-C58A-4F02-8291-EE70C18E18C8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36" name="i$ľîḍê">
              <a:extLst>
                <a:ext uri="{FF2B5EF4-FFF2-40B4-BE49-F238E27FC236}">
                  <a16:creationId xmlns:a16="http://schemas.microsoft.com/office/drawing/2014/main" xmlns="" id="{683D6EB2-D87E-45E6-8EF6-6D307F68DF2F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7" name="加號 36">
              <a:extLst>
                <a:ext uri="{FF2B5EF4-FFF2-40B4-BE49-F238E27FC236}">
                  <a16:creationId xmlns:a16="http://schemas.microsoft.com/office/drawing/2014/main" xmlns="" id="{12620D33-2106-4FBF-A910-23B960337A84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39" name="Text Placeholder 30">
            <a:extLst>
              <a:ext uri="{FF2B5EF4-FFF2-40B4-BE49-F238E27FC236}">
                <a16:creationId xmlns:a16="http://schemas.microsoft.com/office/drawing/2014/main" xmlns="" id="{92BF17B7-2623-44DD-ACD2-B384FD83108E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40" name="群組 39">
            <a:extLst>
              <a:ext uri="{FF2B5EF4-FFF2-40B4-BE49-F238E27FC236}">
                <a16:creationId xmlns:a16="http://schemas.microsoft.com/office/drawing/2014/main" xmlns="" id="{45C7837C-BFFB-4CBE-93ED-E8265567790E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42" name="i$ľîḍê">
              <a:extLst>
                <a:ext uri="{FF2B5EF4-FFF2-40B4-BE49-F238E27FC236}">
                  <a16:creationId xmlns:a16="http://schemas.microsoft.com/office/drawing/2014/main" xmlns="" id="{6FC105E0-651D-4DA7-9AA0-46784C312B68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加號 44">
              <a:extLst>
                <a:ext uri="{FF2B5EF4-FFF2-40B4-BE49-F238E27FC236}">
                  <a16:creationId xmlns:a16="http://schemas.microsoft.com/office/drawing/2014/main" xmlns="" id="{BFAA9738-4DB2-4F54-A310-EBF306D56A02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089235DF-6F06-4562-8C8F-96EF9E632372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320829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BE77436-E544-4A84-BFA4-FD5E35684027}"/>
              </a:ext>
            </a:extLst>
          </p:cNvPr>
          <p:cNvSpPr txBox="1"/>
          <p:nvPr/>
        </p:nvSpPr>
        <p:spPr>
          <a:xfrm>
            <a:off x="730493" y="2030257"/>
            <a:ext cx="10837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6600" b="1" dirty="0">
                <a:solidFill>
                  <a:srgbClr val="919FA9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目錄</a:t>
            </a:r>
            <a:endParaRPr lang="zh-CN" altLang="en-US" sz="6600" b="1" dirty="0">
              <a:solidFill>
                <a:srgbClr val="919FA9"/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xmlns="" id="{24A582B2-A44A-4766-8410-D4F2E58516AD}"/>
              </a:ext>
            </a:extLst>
          </p:cNvPr>
          <p:cNvGrpSpPr/>
          <p:nvPr/>
        </p:nvGrpSpPr>
        <p:grpSpPr>
          <a:xfrm>
            <a:off x="2299848" y="675249"/>
            <a:ext cx="8617875" cy="5613009"/>
            <a:chOff x="2757491" y="1318723"/>
            <a:chExt cx="7818029" cy="4466489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2C099D59-6E29-4AE7-B7CE-6DF8FE07F1C1}"/>
                </a:ext>
              </a:extLst>
            </p:cNvPr>
            <p:cNvSpPr/>
            <p:nvPr/>
          </p:nvSpPr>
          <p:spPr>
            <a:xfrm>
              <a:off x="2757491" y="1318723"/>
              <a:ext cx="7703340" cy="4466489"/>
            </a:xfrm>
            <a:prstGeom prst="rect">
              <a:avLst/>
            </a:prstGeom>
            <a:solidFill>
              <a:srgbClr val="919F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xmlns="" id="{28635248-C7A3-4EFC-A601-928F2C4071EE}"/>
                </a:ext>
              </a:extLst>
            </p:cNvPr>
            <p:cNvSpPr txBox="1"/>
            <p:nvPr/>
          </p:nvSpPr>
          <p:spPr>
            <a:xfrm>
              <a:off x="3495055" y="1977677"/>
              <a:ext cx="1694330" cy="48419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PART 01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A8ACB832-F9BF-415E-A785-2044622A56C5}"/>
                </a:ext>
              </a:extLst>
            </p:cNvPr>
            <p:cNvSpPr txBox="1"/>
            <p:nvPr/>
          </p:nvSpPr>
          <p:spPr>
            <a:xfrm>
              <a:off x="5573264" y="1977677"/>
              <a:ext cx="2578078" cy="541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前置作業</a:t>
              </a:r>
              <a:endParaRPr lang="en-US" altLang="zh-CN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xmlns="" id="{398CB498-0FC2-44A3-8109-87B9538335A0}"/>
                </a:ext>
              </a:extLst>
            </p:cNvPr>
            <p:cNvSpPr txBox="1"/>
            <p:nvPr/>
          </p:nvSpPr>
          <p:spPr>
            <a:xfrm>
              <a:off x="3495055" y="2822553"/>
              <a:ext cx="1694330" cy="48419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PART 02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xmlns="" id="{B3ADAA76-112A-4A27-A144-9A59936A1AE5}"/>
                </a:ext>
              </a:extLst>
            </p:cNvPr>
            <p:cNvSpPr txBox="1"/>
            <p:nvPr/>
          </p:nvSpPr>
          <p:spPr>
            <a:xfrm>
              <a:off x="5573264" y="2822553"/>
              <a:ext cx="2578078" cy="541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影片格式</a:t>
              </a:r>
              <a:endParaRPr lang="en-US" altLang="zh-CN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xmlns="" id="{AA091CD5-1867-4AF8-9680-92C7E19902D8}"/>
                </a:ext>
              </a:extLst>
            </p:cNvPr>
            <p:cNvSpPr txBox="1"/>
            <p:nvPr/>
          </p:nvSpPr>
          <p:spPr>
            <a:xfrm>
              <a:off x="3495055" y="3732424"/>
              <a:ext cx="1694330" cy="48419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PART 03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xmlns="" id="{3BD54857-B44D-4999-A0F8-C2B35F919844}"/>
                </a:ext>
              </a:extLst>
            </p:cNvPr>
            <p:cNvSpPr txBox="1"/>
            <p:nvPr/>
          </p:nvSpPr>
          <p:spPr>
            <a:xfrm>
              <a:off x="5573264" y="3732424"/>
              <a:ext cx="3957027" cy="541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批次下載</a:t>
              </a:r>
              <a:r>
                <a:rPr lang="en-US" altLang="zh-CN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YouTube</a:t>
              </a:r>
              <a:r>
                <a:rPr lang="zh-CN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影片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xmlns="" id="{5D7206D6-3763-4AE0-9472-01513340B64B}"/>
                </a:ext>
              </a:extLst>
            </p:cNvPr>
            <p:cNvSpPr txBox="1"/>
            <p:nvPr/>
          </p:nvSpPr>
          <p:spPr>
            <a:xfrm>
              <a:off x="3495055" y="4600833"/>
              <a:ext cx="1694330" cy="48419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800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PART 04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F43ACA21-8799-4E30-A30E-0B7920C7077A}"/>
                </a:ext>
              </a:extLst>
            </p:cNvPr>
            <p:cNvSpPr txBox="1"/>
            <p:nvPr/>
          </p:nvSpPr>
          <p:spPr>
            <a:xfrm>
              <a:off x="5573264" y="4162365"/>
              <a:ext cx="5002256" cy="9968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dist"/>
              <a:endParaRPr lang="zh-CN" altLang="en-US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endParaRPr>
            </a:p>
            <a:p>
              <a:r>
                <a:rPr lang="zh-CN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批次下載</a:t>
              </a:r>
              <a:r>
                <a:rPr lang="en-US" altLang="zh-CN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YouTube</a:t>
              </a:r>
              <a:r>
                <a:rPr lang="zh-CN" altLang="en-US" sz="3200" b="1" dirty="0">
                  <a:solidFill>
                    <a:schemeClr val="bg1"/>
                  </a:solidFill>
                  <a:latin typeface="標楷體" pitchFamily="65" charset="-120"/>
                  <a:ea typeface="標楷體" pitchFamily="65" charset="-120"/>
                  <a:cs typeface="+mn-ea"/>
                  <a:sym typeface="+mn-lt"/>
                </a:rPr>
                <a:t>播放清單</a:t>
              </a:r>
              <a:endParaRPr lang="en-US" altLang="zh-CN" sz="3200" b="1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9087ED1B-69B9-484D-BFFE-954F8665DE47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8993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2CCA9BE9-BDE9-4F4C-AA7F-C57DB696B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69" y="1202948"/>
            <a:ext cx="11201708" cy="1006241"/>
          </a:xfrm>
          <a:prstGeom prst="rect">
            <a:avLst/>
          </a:prstGeom>
        </p:spPr>
      </p:pic>
      <p:sp>
        <p:nvSpPr>
          <p:cNvPr id="21" name="Text Placeholder 30">
            <a:extLst>
              <a:ext uri="{FF2B5EF4-FFF2-40B4-BE49-F238E27FC236}">
                <a16:creationId xmlns:a16="http://schemas.microsoft.com/office/drawing/2014/main" xmlns="" id="{62DE483B-0A88-4A62-ADB9-0066B0EDFEBB}"/>
              </a:ext>
            </a:extLst>
          </p:cNvPr>
          <p:cNvSpPr txBox="1">
            <a:spLocks/>
          </p:cNvSpPr>
          <p:nvPr/>
        </p:nvSpPr>
        <p:spPr>
          <a:xfrm>
            <a:off x="1131678" y="2478831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.first()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xmlns="" id="{39775FFF-10D9-4B6C-B0C3-A21450C3B8E2}"/>
              </a:ext>
            </a:extLst>
          </p:cNvPr>
          <p:cNvSpPr txBox="1">
            <a:spLocks/>
          </p:cNvSpPr>
          <p:nvPr/>
        </p:nvSpPr>
        <p:spPr>
          <a:xfrm>
            <a:off x="1131678" y="4026997"/>
            <a:ext cx="3465264" cy="747380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.last()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xmlns="" id="{299962DC-67C4-45AF-ACCD-6492C7F41293}"/>
              </a:ext>
            </a:extLst>
          </p:cNvPr>
          <p:cNvSpPr txBox="1">
            <a:spLocks/>
          </p:cNvSpPr>
          <p:nvPr/>
        </p:nvSpPr>
        <p:spPr>
          <a:xfrm>
            <a:off x="1131678" y="5565769"/>
            <a:ext cx="3465264" cy="747380"/>
          </a:xfrm>
          <a:prstGeom prst="rect">
            <a:avLst/>
          </a:prstGeom>
          <a:solidFill>
            <a:schemeClr val="bg1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.count()</a:t>
            </a:r>
            <a:endParaRPr lang="en-GB" altLang="zh-CN" sz="3600" b="1" dirty="0">
              <a:solidFill>
                <a:srgbClr val="919FA9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CA85340-7B66-4D6A-85B0-8C50CD62C139}"/>
              </a:ext>
            </a:extLst>
          </p:cNvPr>
          <p:cNvSpPr txBox="1">
            <a:spLocks/>
          </p:cNvSpPr>
          <p:nvPr/>
        </p:nvSpPr>
        <p:spPr>
          <a:xfrm>
            <a:off x="10284137" y="344897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2800" b="1" dirty="0">
                <a:cs typeface="+mn-ea"/>
                <a:sym typeface="+mn-lt"/>
              </a:rPr>
              <a:t>處理方法</a:t>
            </a:r>
            <a:endParaRPr lang="en-GB" altLang="zh-CN" sz="2800" b="1" dirty="0">
              <a:cs typeface="+mn-ea"/>
              <a:sym typeface="+mn-lt"/>
            </a:endParaRP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xmlns="" id="{8ED5F24F-7FB6-45D2-A13A-1D50B72AD0FD}"/>
              </a:ext>
            </a:extLst>
          </p:cNvPr>
          <p:cNvSpPr txBox="1">
            <a:spLocks/>
          </p:cNvSpPr>
          <p:nvPr/>
        </p:nvSpPr>
        <p:spPr>
          <a:xfrm>
            <a:off x="3489665" y="347584"/>
            <a:ext cx="5775301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</a:t>
            </a:r>
            <a:r>
              <a:rPr lang="zh-TW" altLang="en-US" sz="2800" b="1" dirty="0">
                <a:cs typeface="+mn-ea"/>
                <a:sym typeface="+mn-lt"/>
              </a:rPr>
              <a:t>條件一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值一</a:t>
            </a:r>
            <a:r>
              <a:rPr lang="en-US" altLang="zh-TW" sz="2800" b="1" dirty="0">
                <a:cs typeface="+mn-ea"/>
                <a:sym typeface="+mn-lt"/>
              </a:rPr>
              <a:t>,</a:t>
            </a:r>
            <a:r>
              <a:rPr lang="zh-TW" altLang="en-US" sz="2800" b="1" dirty="0">
                <a:cs typeface="+mn-ea"/>
                <a:sym typeface="+mn-lt"/>
              </a:rPr>
              <a:t>條件二</a:t>
            </a:r>
            <a:r>
              <a:rPr lang="en-US" altLang="zh-TW" sz="2800" b="1" dirty="0">
                <a:cs typeface="+mn-ea"/>
                <a:sym typeface="+mn-lt"/>
              </a:rPr>
              <a:t>=</a:t>
            </a:r>
            <a:r>
              <a:rPr lang="zh-TW" altLang="en-US" sz="2800" b="1" dirty="0">
                <a:cs typeface="+mn-ea"/>
                <a:sym typeface="+mn-lt"/>
              </a:rPr>
              <a:t>值二</a:t>
            </a:r>
            <a:r>
              <a:rPr lang="en-GB" altLang="zh-CN" sz="2800" b="1" dirty="0">
                <a:cs typeface="+mn-ea"/>
                <a:sym typeface="+mn-lt"/>
              </a:rPr>
              <a:t>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F397370E-62D1-40B3-812C-A4A3E5FC24C9}"/>
              </a:ext>
            </a:extLst>
          </p:cNvPr>
          <p:cNvGrpSpPr>
            <a:grpSpLocks noChangeAspect="1"/>
          </p:cNvGrpSpPr>
          <p:nvPr/>
        </p:nvGrpSpPr>
        <p:grpSpPr>
          <a:xfrm>
            <a:off x="2577353" y="276377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28277EF6-6BFE-4104-B28F-0660932B39E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36509AF7-6853-416C-B9E8-B57D7C1A6CBC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1" name="Text Placeholder 30">
            <a:extLst>
              <a:ext uri="{FF2B5EF4-FFF2-40B4-BE49-F238E27FC236}">
                <a16:creationId xmlns:a16="http://schemas.microsoft.com/office/drawing/2014/main" xmlns="" id="{69E6CDE5-2086-46E9-91D4-F5245F927670}"/>
              </a:ext>
            </a:extLst>
          </p:cNvPr>
          <p:cNvSpPr txBox="1">
            <a:spLocks/>
          </p:cNvSpPr>
          <p:nvPr/>
        </p:nvSpPr>
        <p:spPr>
          <a:xfrm>
            <a:off x="256076" y="354207"/>
            <a:ext cx="2286572" cy="646721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xmlns="" id="{20FFD75D-1772-49E2-9B12-4CA2A4286189}"/>
              </a:ext>
            </a:extLst>
          </p:cNvPr>
          <p:cNvGrpSpPr>
            <a:grpSpLocks noChangeAspect="1"/>
          </p:cNvGrpSpPr>
          <p:nvPr/>
        </p:nvGrpSpPr>
        <p:grpSpPr>
          <a:xfrm>
            <a:off x="9347758" y="283000"/>
            <a:ext cx="828872" cy="828872"/>
            <a:chOff x="3162369" y="3004913"/>
            <a:chExt cx="1242990" cy="1242990"/>
          </a:xfrm>
          <a:solidFill>
            <a:srgbClr val="EAEAEA"/>
          </a:solidFill>
        </p:grpSpPr>
        <p:sp>
          <p:nvSpPr>
            <p:cNvPr id="43" name="i$ľîḍê">
              <a:extLst>
                <a:ext uri="{FF2B5EF4-FFF2-40B4-BE49-F238E27FC236}">
                  <a16:creationId xmlns:a16="http://schemas.microsoft.com/office/drawing/2014/main" xmlns="" id="{10D7C188-CD63-46C8-A4ED-258DFF110067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grpFill/>
            <a:ln w="63500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4" name="加號 43">
              <a:extLst>
                <a:ext uri="{FF2B5EF4-FFF2-40B4-BE49-F238E27FC236}">
                  <a16:creationId xmlns:a16="http://schemas.microsoft.com/office/drawing/2014/main" xmlns="" id="{B333707F-7F58-4D74-9A0D-670B66437E8E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grpFill/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xmlns="" id="{6223C45C-03D1-48AF-B79F-6B343DBCB954}"/>
              </a:ext>
            </a:extLst>
          </p:cNvPr>
          <p:cNvSpPr/>
          <p:nvPr/>
        </p:nvSpPr>
        <p:spPr>
          <a:xfrm>
            <a:off x="68319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AEBAD76-0F1D-468B-A8AE-E0C3450DC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43" y="2110166"/>
            <a:ext cx="5700148" cy="47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108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2806078" y="323508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457A3E30-E8D8-43CC-AF51-1B91D068DA9B}"/>
              </a:ext>
            </a:extLst>
          </p:cNvPr>
          <p:cNvSpPr txBox="1">
            <a:spLocks/>
          </p:cNvSpPr>
          <p:nvPr/>
        </p:nvSpPr>
        <p:spPr>
          <a:xfrm>
            <a:off x="7344198" y="1739034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2B8F33F9-E04C-45B2-8751-CA24E417C999}"/>
              </a:ext>
            </a:extLst>
          </p:cNvPr>
          <p:cNvSpPr txBox="1">
            <a:spLocks/>
          </p:cNvSpPr>
          <p:nvPr/>
        </p:nvSpPr>
        <p:spPr>
          <a:xfrm>
            <a:off x="7344198" y="2744708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C3732679-A9E9-4546-B615-660273194279}"/>
              </a:ext>
            </a:extLst>
          </p:cNvPr>
          <p:cNvSpPr txBox="1">
            <a:spLocks/>
          </p:cNvSpPr>
          <p:nvPr/>
        </p:nvSpPr>
        <p:spPr>
          <a:xfrm>
            <a:off x="7344198" y="3750382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8C4DE74-4E72-4DF3-B82A-A3C3800409D3}"/>
              </a:ext>
            </a:extLst>
          </p:cNvPr>
          <p:cNvSpPr txBox="1">
            <a:spLocks/>
          </p:cNvSpPr>
          <p:nvPr/>
        </p:nvSpPr>
        <p:spPr>
          <a:xfrm>
            <a:off x="7344198" y="4756056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300491D6-6AFB-41FB-81A4-F7ED0E5EE45E}"/>
              </a:ext>
            </a:extLst>
          </p:cNvPr>
          <p:cNvGrpSpPr>
            <a:grpSpLocks noChangeAspect="1"/>
          </p:cNvGrpSpPr>
          <p:nvPr/>
        </p:nvGrpSpPr>
        <p:grpSpPr>
          <a:xfrm>
            <a:off x="5570709" y="2915315"/>
            <a:ext cx="1295430" cy="1295430"/>
            <a:chOff x="3162369" y="3004913"/>
            <a:chExt cx="1242990" cy="1242990"/>
          </a:xfrm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7AAF2C56-CF82-456B-89E2-1CB0471B98B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0567DB03-AB64-462F-9CB3-98F405A69E51}"/>
                </a:ext>
              </a:extLst>
            </p:cNvPr>
            <p:cNvSpPr/>
            <p:nvPr/>
          </p:nvSpPr>
          <p:spPr>
            <a:xfrm>
              <a:off x="3328969" y="3141492"/>
              <a:ext cx="937742" cy="975868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343327B-036A-4A5F-8200-6D893784D9B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CC67EC0-FCDB-4AAB-9E3F-DCF4EAFE4AAC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CEFAF2F0-BFED-4A63-B2A4-C559F9964D9C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427328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5141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Pytube</a:t>
            </a:r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 模組基本使用方法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B8561F36-2EE1-49C0-9F6D-D570C82B6B75}"/>
              </a:ext>
            </a:extLst>
          </p:cNvPr>
          <p:cNvSpPr txBox="1"/>
          <p:nvPr/>
        </p:nvSpPr>
        <p:spPr>
          <a:xfrm>
            <a:off x="6955014" y="1971868"/>
            <a:ext cx="421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匯入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Pytube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 模組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  <a:cs typeface="+mn-ea"/>
              <a:sym typeface="+mn-lt"/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xmlns="" id="{36F26DDD-ECD2-4C63-A95E-E9DFE9E52196}"/>
              </a:ext>
            </a:extLst>
          </p:cNvPr>
          <p:cNvCxnSpPr/>
          <p:nvPr/>
        </p:nvCxnSpPr>
        <p:spPr>
          <a:xfrm>
            <a:off x="7888196" y="2824310"/>
            <a:ext cx="1576262" cy="0"/>
          </a:xfrm>
          <a:prstGeom prst="line">
            <a:avLst/>
          </a:prstGeom>
          <a:ln>
            <a:solidFill>
              <a:srgbClr val="18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1679480"/>
            <a:ext cx="6304352" cy="4500490"/>
          </a:xfrm>
          <a:prstGeom prst="rect">
            <a:avLst/>
          </a:prstGeom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xmlns="" id="{B8561F36-2EE1-49C0-9F6D-D570C82B6B75}"/>
              </a:ext>
            </a:extLst>
          </p:cNvPr>
          <p:cNvSpPr txBox="1"/>
          <p:nvPr/>
        </p:nvSpPr>
        <p:spPr>
          <a:xfrm>
            <a:off x="6955014" y="3154144"/>
            <a:ext cx="5003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建立物件變數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“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yt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 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”</a:t>
            </a:r>
          </a:p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並輸入要下載的影片網址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  <a:cs typeface="+mn-ea"/>
              <a:sym typeface="+mn-lt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xmlns="" id="{B8561F36-2EE1-49C0-9F6D-D570C82B6B75}"/>
              </a:ext>
            </a:extLst>
          </p:cNvPr>
          <p:cNvSpPr txBox="1"/>
          <p:nvPr/>
        </p:nvSpPr>
        <p:spPr>
          <a:xfrm>
            <a:off x="6955014" y="4966754"/>
            <a:ext cx="5759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使用 </a:t>
            </a:r>
            <a:r>
              <a:rPr lang="en-US" altLang="zh-TW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yt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 物件變數</a:t>
            </a:r>
            <a:endParaRPr lang="en-US" altLang="zh-TW" sz="28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  <a:cs typeface="+mn-ea"/>
              <a:sym typeface="+mn-lt"/>
            </a:endParaRPr>
          </a:p>
          <a:p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並用</a:t>
            </a:r>
            <a:r>
              <a:rPr lang="en-US" altLang="zh-TW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download</a:t>
            </a:r>
            <a:r>
              <a:rPr lang="zh-TW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  <a:cs typeface="+mn-ea"/>
                <a:sym typeface="+mn-lt"/>
              </a:rPr>
              <a:t>方法下載影片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  <a:cs typeface="+mn-ea"/>
              <a:sym typeface="+mn-lt"/>
            </a:endParaRPr>
          </a:p>
        </p:txBody>
      </p:sp>
      <p:cxnSp>
        <p:nvCxnSpPr>
          <p:cNvPr id="14" name="直接连接符 8">
            <a:extLst>
              <a:ext uri="{FF2B5EF4-FFF2-40B4-BE49-F238E27FC236}">
                <a16:creationId xmlns:a16="http://schemas.microsoft.com/office/drawing/2014/main" xmlns="" id="{36F26DDD-ECD2-4C63-A95E-E9DFE9E52196}"/>
              </a:ext>
            </a:extLst>
          </p:cNvPr>
          <p:cNvCxnSpPr/>
          <p:nvPr/>
        </p:nvCxnSpPr>
        <p:spPr>
          <a:xfrm>
            <a:off x="7903962" y="4606086"/>
            <a:ext cx="1576262" cy="0"/>
          </a:xfrm>
          <a:prstGeom prst="line">
            <a:avLst/>
          </a:prstGeom>
          <a:ln>
            <a:solidFill>
              <a:srgbClr val="183A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2BCCF8FE-9420-40C3-9AAC-8E7C02CE9F81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5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5141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Pytube</a:t>
            </a:r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 模組基本使用方法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Pytube 1-merge">
            <a:hlinkClick r:id="" action="ppaction://media"/>
            <a:extLst>
              <a:ext uri="{FF2B5EF4-FFF2-40B4-BE49-F238E27FC236}">
                <a16:creationId xmlns:a16="http://schemas.microsoft.com/office/drawing/2014/main" xmlns="" id="{7C331C1D-B77A-49FD-98EE-96CE6C3969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620" y="1093651"/>
            <a:ext cx="10729371" cy="50431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2EC50AB3-6740-4A5C-9567-B62B67F9A6B6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333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37" y="457200"/>
            <a:ext cx="4648974" cy="1068553"/>
          </a:xfrm>
          <a:prstGeom prst="rect">
            <a:avLst/>
          </a:prstGeom>
        </p:spPr>
      </p:pic>
      <p:sp>
        <p:nvSpPr>
          <p:cNvPr id="11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440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下載時存於指定資料夾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8341137" y="1319298"/>
            <a:ext cx="3241039" cy="5081558"/>
            <a:chOff x="8341137" y="1319298"/>
            <a:chExt cx="3241039" cy="5081558"/>
          </a:xfrm>
        </p:grpSpPr>
        <p:grpSp>
          <p:nvGrpSpPr>
            <p:cNvPr id="6" name="群組 5"/>
            <p:cNvGrpSpPr/>
            <p:nvPr/>
          </p:nvGrpSpPr>
          <p:grpSpPr>
            <a:xfrm>
              <a:off x="8341137" y="1319298"/>
              <a:ext cx="3241039" cy="5081558"/>
              <a:chOff x="8596420" y="3033844"/>
              <a:chExt cx="3241039" cy="3578095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9589" b="10515"/>
              <a:stretch/>
            </p:blipFill>
            <p:spPr>
              <a:xfrm>
                <a:off x="8784972" y="3142358"/>
                <a:ext cx="2858534" cy="3296403"/>
              </a:xfrm>
              <a:prstGeom prst="rect">
                <a:avLst/>
              </a:prstGeom>
            </p:spPr>
          </p:pic>
          <p:sp>
            <p:nvSpPr>
              <p:cNvPr id="27" name="半闭框 37">
                <a:extLst>
                  <a:ext uri="{FF2B5EF4-FFF2-40B4-BE49-F238E27FC236}">
                    <a16:creationId xmlns:a16="http://schemas.microsoft.com/office/drawing/2014/main" xmlns="" id="{5AD86F3B-A2D4-4CB6-BD74-32FFD1F1A787}"/>
                  </a:ext>
                </a:extLst>
              </p:cNvPr>
              <p:cNvSpPr/>
              <p:nvPr/>
            </p:nvSpPr>
            <p:spPr>
              <a:xfrm>
                <a:off x="8596420" y="3033844"/>
                <a:ext cx="731044" cy="655090"/>
              </a:xfrm>
              <a:prstGeom prst="halfFrame">
                <a:avLst>
                  <a:gd name="adj1" fmla="val 9695"/>
                  <a:gd name="adj2" fmla="val 13543"/>
                </a:avLst>
              </a:prstGeom>
              <a:solidFill>
                <a:srgbClr val="919F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" name="半闭框 37">
                <a:extLst>
                  <a:ext uri="{FF2B5EF4-FFF2-40B4-BE49-F238E27FC236}">
                    <a16:creationId xmlns:a16="http://schemas.microsoft.com/office/drawing/2014/main" xmlns="" id="{5AD86F3B-A2D4-4CB6-BD74-32FFD1F1A787}"/>
                  </a:ext>
                </a:extLst>
              </p:cNvPr>
              <p:cNvSpPr/>
              <p:nvPr/>
            </p:nvSpPr>
            <p:spPr>
              <a:xfrm rot="10800000">
                <a:off x="11106415" y="5956849"/>
                <a:ext cx="731044" cy="655090"/>
              </a:xfrm>
              <a:prstGeom prst="halfFrame">
                <a:avLst>
                  <a:gd name="adj1" fmla="val 9695"/>
                  <a:gd name="adj2" fmla="val 13543"/>
                </a:avLst>
              </a:prstGeom>
              <a:solidFill>
                <a:srgbClr val="919F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5" name="直線接點 24"/>
            <p:cNvCxnSpPr/>
            <p:nvPr/>
          </p:nvCxnSpPr>
          <p:spPr>
            <a:xfrm>
              <a:off x="9318653" y="2402753"/>
              <a:ext cx="15120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群組 4"/>
          <p:cNvGrpSpPr/>
          <p:nvPr/>
        </p:nvGrpSpPr>
        <p:grpSpPr>
          <a:xfrm>
            <a:off x="666329" y="1307744"/>
            <a:ext cx="7690574" cy="5124644"/>
            <a:chOff x="666329" y="1307744"/>
            <a:chExt cx="7690574" cy="5124644"/>
          </a:xfrm>
        </p:grpSpPr>
        <p:grpSp>
          <p:nvGrpSpPr>
            <p:cNvPr id="2" name="群組 1"/>
            <p:cNvGrpSpPr/>
            <p:nvPr/>
          </p:nvGrpSpPr>
          <p:grpSpPr>
            <a:xfrm>
              <a:off x="666329" y="1307744"/>
              <a:ext cx="7690574" cy="5124644"/>
              <a:chOff x="423519" y="1723037"/>
              <a:chExt cx="5170192" cy="4457046"/>
            </a:xfrm>
          </p:grpSpPr>
          <p:pic>
            <p:nvPicPr>
              <p:cNvPr id="9" name="圖片 8"/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20" y="1723037"/>
                <a:ext cx="4807091" cy="4457046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508789" y="1820675"/>
                <a:ext cx="2505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503715" y="2196412"/>
                <a:ext cx="29279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8471" y="2562645"/>
                <a:ext cx="3691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8997" y="2934043"/>
                <a:ext cx="3158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</a:t>
                </a:r>
              </a:p>
            </p:txBody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0425" y="3308779"/>
                <a:ext cx="3753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5</a:t>
                </a:r>
              </a:p>
            </p:txBody>
          </p:sp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1214" y="3651262"/>
                <a:ext cx="34186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6</a:t>
                </a:r>
              </a:p>
            </p:txBody>
          </p:sp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1550" y="4012399"/>
                <a:ext cx="33715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</a:t>
                </a:r>
              </a:p>
            </p:txBody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0378" y="4355893"/>
                <a:ext cx="2894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</a:t>
                </a:r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74454" y="4701691"/>
                <a:ext cx="3020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</a:t>
                </a:r>
              </a:p>
            </p:txBody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32544" y="5063385"/>
                <a:ext cx="4451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10</a:t>
                </a:r>
              </a:p>
            </p:txBody>
          </p:sp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4991" y="5458717"/>
                <a:ext cx="4171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11</a:t>
                </a:r>
              </a:p>
            </p:txBody>
          </p:sp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3519" y="5788562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12</a:t>
                </a:r>
              </a:p>
            </p:txBody>
          </p:sp>
        </p:grpSp>
        <p:cxnSp>
          <p:nvCxnSpPr>
            <p:cNvPr id="26" name="直線接點 25"/>
            <p:cNvCxnSpPr/>
            <p:nvPr/>
          </p:nvCxnSpPr>
          <p:spPr>
            <a:xfrm>
              <a:off x="2455398" y="4279269"/>
              <a:ext cx="212400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1313FAB2-CC97-49F8-AE7D-E795097DED07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42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4400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下載時存於指定資料夾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Pytube 2-merge">
            <a:hlinkClick r:id="" action="ppaction://media"/>
            <a:extLst>
              <a:ext uri="{FF2B5EF4-FFF2-40B4-BE49-F238E27FC236}">
                <a16:creationId xmlns:a16="http://schemas.microsoft.com/office/drawing/2014/main" xmlns="" id="{17D616D3-19AC-4AE5-B99D-27EB68104213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315" y="1046375"/>
            <a:ext cx="10468800" cy="5112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687E845-44E4-44C4-8EF4-2C1D4D864D99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93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9492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下載指定的</a:t>
            </a:r>
            <a:r>
              <a:rPr lang="en-US" altLang="zh-TW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影片，並顯示各項影片資訊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659539" y="1361315"/>
            <a:ext cx="8571086" cy="5130938"/>
            <a:chOff x="1810457" y="1225844"/>
            <a:chExt cx="8571086" cy="5130938"/>
          </a:xfrm>
        </p:grpSpPr>
        <p:grpSp>
          <p:nvGrpSpPr>
            <p:cNvPr id="3" name="群組 2"/>
            <p:cNvGrpSpPr/>
            <p:nvPr/>
          </p:nvGrpSpPr>
          <p:grpSpPr>
            <a:xfrm>
              <a:off x="1810457" y="1225844"/>
              <a:ext cx="8571086" cy="5130938"/>
              <a:chOff x="423239" y="1503681"/>
              <a:chExt cx="6882352" cy="4910715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792" y="1503681"/>
                <a:ext cx="6439799" cy="4910715"/>
              </a:xfrm>
              <a:prstGeom prst="rect">
                <a:avLst/>
              </a:prstGeom>
            </p:spPr>
          </p:pic>
          <p:sp>
            <p:nvSpPr>
              <p:cNvPr id="13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502065" y="1555499"/>
                <a:ext cx="25053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14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1825" y="1883096"/>
                <a:ext cx="29279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2</a:t>
                </a:r>
              </a:p>
            </p:txBody>
          </p:sp>
          <p:sp>
            <p:nvSpPr>
              <p:cNvPr id="15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2711" y="2201457"/>
                <a:ext cx="36916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8997" y="2504275"/>
                <a:ext cx="315853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4</a:t>
                </a:r>
              </a:p>
            </p:txBody>
          </p:sp>
          <p:sp>
            <p:nvSpPr>
              <p:cNvPr id="17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0425" y="2819575"/>
                <a:ext cx="375367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5</a:t>
                </a:r>
              </a:p>
            </p:txBody>
          </p:sp>
          <p:sp>
            <p:nvSpPr>
              <p:cNvPr id="18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7836" y="3102622"/>
                <a:ext cx="341866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6</a:t>
                </a:r>
              </a:p>
            </p:txBody>
          </p:sp>
          <p:sp>
            <p:nvSpPr>
              <p:cNvPr id="19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91556" y="3411417"/>
                <a:ext cx="33715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7</a:t>
                </a:r>
              </a:p>
            </p:txBody>
          </p:sp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6732" y="3700909"/>
                <a:ext cx="28947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8</a:t>
                </a:r>
              </a:p>
            </p:txBody>
          </p:sp>
          <p:sp>
            <p:nvSpPr>
              <p:cNvPr id="21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89952" y="3998791"/>
                <a:ext cx="30208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9</a:t>
                </a:r>
              </a:p>
            </p:txBody>
          </p:sp>
          <p:sp>
            <p:nvSpPr>
              <p:cNvPr id="22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6127" y="4292437"/>
                <a:ext cx="445195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10</a:t>
                </a:r>
              </a:p>
            </p:txBody>
          </p:sp>
          <p:sp>
            <p:nvSpPr>
              <p:cNvPr id="23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31381" y="4566043"/>
                <a:ext cx="41718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11</a:t>
                </a:r>
              </a:p>
            </p:txBody>
          </p:sp>
          <p:sp>
            <p:nvSpPr>
              <p:cNvPr id="24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5337" y="4854741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12</a:t>
                </a:r>
              </a:p>
            </p:txBody>
          </p:sp>
          <p:sp>
            <p:nvSpPr>
              <p:cNvPr id="25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6493" y="5147313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13</a:t>
                </a:r>
              </a:p>
            </p:txBody>
          </p:sp>
          <p:sp>
            <p:nvSpPr>
              <p:cNvPr id="26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3828" y="5460426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14</a:t>
                </a:r>
              </a:p>
            </p:txBody>
          </p:sp>
          <p:sp>
            <p:nvSpPr>
              <p:cNvPr id="27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30989" y="5769634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15</a:t>
                </a:r>
              </a:p>
            </p:txBody>
          </p:sp>
          <p:sp>
            <p:nvSpPr>
              <p:cNvPr id="28" name="TextBox 7">
                <a:extLst>
                  <a:ext uri="{FF2B5EF4-FFF2-40B4-BE49-F238E27FC236}">
                    <a16:creationId xmlns:a16="http://schemas.microsoft.com/office/drawing/2014/main" xmlns="" id="{B8561F36-2EE1-49C0-9F6D-D570C82B6B75}"/>
                  </a:ext>
                </a:extLst>
              </p:cNvPr>
              <p:cNvSpPr txBox="1"/>
              <p:nvPr/>
            </p:nvSpPr>
            <p:spPr>
              <a:xfrm>
                <a:off x="423239" y="6104648"/>
                <a:ext cx="4263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16</a:t>
                </a:r>
              </a:p>
            </p:txBody>
          </p:sp>
        </p:grpSp>
        <p:cxnSp>
          <p:nvCxnSpPr>
            <p:cNvPr id="6" name="直線接點 5"/>
            <p:cNvCxnSpPr/>
            <p:nvPr/>
          </p:nvCxnSpPr>
          <p:spPr>
            <a:xfrm>
              <a:off x="3278036" y="4727184"/>
              <a:ext cx="1984075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7319608" y="1217169"/>
            <a:ext cx="4291886" cy="4439122"/>
            <a:chOff x="7319608" y="1217169"/>
            <a:chExt cx="4291886" cy="4439122"/>
          </a:xfrm>
        </p:grpSpPr>
        <p:grpSp>
          <p:nvGrpSpPr>
            <p:cNvPr id="35" name="群組 34"/>
            <p:cNvGrpSpPr/>
            <p:nvPr/>
          </p:nvGrpSpPr>
          <p:grpSpPr>
            <a:xfrm>
              <a:off x="7319608" y="1217169"/>
              <a:ext cx="4291886" cy="4439122"/>
              <a:chOff x="7319608" y="1232935"/>
              <a:chExt cx="4291886" cy="4256990"/>
            </a:xfrm>
          </p:grpSpPr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7157" b="11647"/>
              <a:stretch/>
            </p:blipFill>
            <p:spPr>
              <a:xfrm>
                <a:off x="7461496" y="1372810"/>
                <a:ext cx="4149998" cy="4117115"/>
              </a:xfrm>
              <a:prstGeom prst="rect">
                <a:avLst/>
              </a:prstGeom>
            </p:spPr>
          </p:pic>
          <p:sp>
            <p:nvSpPr>
              <p:cNvPr id="38" name="半闭框 37">
                <a:extLst>
                  <a:ext uri="{FF2B5EF4-FFF2-40B4-BE49-F238E27FC236}">
                    <a16:creationId xmlns:a16="http://schemas.microsoft.com/office/drawing/2014/main" xmlns="" id="{5AD86F3B-A2D4-4CB6-BD74-32FFD1F1A787}"/>
                  </a:ext>
                </a:extLst>
              </p:cNvPr>
              <p:cNvSpPr/>
              <p:nvPr/>
            </p:nvSpPr>
            <p:spPr>
              <a:xfrm>
                <a:off x="7319608" y="1232935"/>
                <a:ext cx="731044" cy="655090"/>
              </a:xfrm>
              <a:prstGeom prst="halfFrame">
                <a:avLst>
                  <a:gd name="adj1" fmla="val 9695"/>
                  <a:gd name="adj2" fmla="val 13543"/>
                </a:avLst>
              </a:prstGeom>
              <a:solidFill>
                <a:srgbClr val="919F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半闭框 37">
                <a:extLst>
                  <a:ext uri="{FF2B5EF4-FFF2-40B4-BE49-F238E27FC236}">
                    <a16:creationId xmlns:a16="http://schemas.microsoft.com/office/drawing/2014/main" xmlns="" id="{5AD86F3B-A2D4-4CB6-BD74-32FFD1F1A787}"/>
                  </a:ext>
                </a:extLst>
              </p:cNvPr>
              <p:cNvSpPr/>
              <p:nvPr/>
            </p:nvSpPr>
            <p:spPr>
              <a:xfrm rot="5400000" flipH="1">
                <a:off x="10918427" y="4746940"/>
                <a:ext cx="731044" cy="655090"/>
              </a:xfrm>
              <a:prstGeom prst="halfFrame">
                <a:avLst>
                  <a:gd name="adj1" fmla="val 9695"/>
                  <a:gd name="adj2" fmla="val 13543"/>
                </a:avLst>
              </a:prstGeom>
              <a:solidFill>
                <a:srgbClr val="919F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40" name="直線接點 39"/>
            <p:cNvCxnSpPr/>
            <p:nvPr/>
          </p:nvCxnSpPr>
          <p:spPr>
            <a:xfrm>
              <a:off x="8853741" y="2221261"/>
              <a:ext cx="1984075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  <a:effectLst>
              <a:glow rad="101600">
                <a:srgbClr val="FF0000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0C32F19-956F-4A9E-AE4A-755B828A7ACF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32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4">
            <a:extLst>
              <a:ext uri="{FF2B5EF4-FFF2-40B4-BE49-F238E27FC236}">
                <a16:creationId xmlns:a16="http://schemas.microsoft.com/office/drawing/2014/main" xmlns="" id="{B9B8E8A7-CD53-42CD-9185-00F9050525E2}"/>
              </a:ext>
            </a:extLst>
          </p:cNvPr>
          <p:cNvSpPr txBox="1"/>
          <p:nvPr/>
        </p:nvSpPr>
        <p:spPr>
          <a:xfrm>
            <a:off x="786620" y="367906"/>
            <a:ext cx="9492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下載指定的</a:t>
            </a:r>
            <a:r>
              <a:rPr lang="en-US" altLang="zh-TW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影片，並顯示各項影片資訊</a:t>
            </a:r>
            <a:endParaRPr lang="zh-CN" altLang="en-US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2" name="Pytube 3-merge">
            <a:hlinkClick r:id="" action="ppaction://media"/>
            <a:extLst>
              <a:ext uri="{FF2B5EF4-FFF2-40B4-BE49-F238E27FC236}">
                <a16:creationId xmlns:a16="http://schemas.microsoft.com/office/drawing/2014/main" xmlns="" id="{95D97523-191A-4AF4-82B0-D7C4055379BA}"/>
              </a:ext>
            </a:extLst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5688" y="1149481"/>
            <a:ext cx="10468800" cy="5043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5F4AF77-EA15-4AF1-B38A-69FCFF784487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73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9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BD70D4C2-C0E0-4AFD-B862-652967EEB1FC}"/>
              </a:ext>
            </a:extLst>
          </p:cNvPr>
          <p:cNvGrpSpPr/>
          <p:nvPr/>
        </p:nvGrpSpPr>
        <p:grpSpPr>
          <a:xfrm>
            <a:off x="1663148" y="981187"/>
            <a:ext cx="8806070" cy="5508907"/>
            <a:chOff x="1441174" y="1036038"/>
            <a:chExt cx="8806070" cy="550890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xmlns="" id="{30A203C8-D27A-47B7-8585-E7EAC1671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90" t="20067" r="30604" b="11520"/>
            <a:stretch/>
          </p:blipFill>
          <p:spPr>
            <a:xfrm>
              <a:off x="1441174" y="1036038"/>
              <a:ext cx="8806070" cy="5508907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xmlns="" id="{E68D6CA3-0F7E-40A5-9140-E13708C3EE3E}"/>
                </a:ext>
              </a:extLst>
            </p:cNvPr>
            <p:cNvSpPr/>
            <p:nvPr/>
          </p:nvSpPr>
          <p:spPr>
            <a:xfrm>
              <a:off x="1518408" y="1036038"/>
              <a:ext cx="8728836" cy="55089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5417A7F-9662-4982-8774-D9D8B4B55C2F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8DA4F6A-84B8-4D51-8023-69B2339F655C}"/>
              </a:ext>
            </a:extLst>
          </p:cNvPr>
          <p:cNvSpPr txBox="1"/>
          <p:nvPr/>
        </p:nvSpPr>
        <p:spPr>
          <a:xfrm>
            <a:off x="786620" y="367906"/>
            <a:ext cx="53093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9BB61DBC-ED4F-4144-A4C8-579D590D6D24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789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67750253-562C-48CA-899A-B747C4628DCE}"/>
              </a:ext>
            </a:extLst>
          </p:cNvPr>
          <p:cNvGrpSpPr/>
          <p:nvPr/>
        </p:nvGrpSpPr>
        <p:grpSpPr>
          <a:xfrm>
            <a:off x="1260613" y="1052073"/>
            <a:ext cx="9670774" cy="5458058"/>
            <a:chOff x="1103243" y="952681"/>
            <a:chExt cx="9670774" cy="5458058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06BBE36A-DF1F-41CF-AB4F-8B4C3C5F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89" t="21238" r="26910" b="32474"/>
            <a:stretch/>
          </p:blipFill>
          <p:spPr>
            <a:xfrm>
              <a:off x="1103243" y="952681"/>
              <a:ext cx="9670774" cy="545805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394E9513-B25A-4749-9965-AC7E2C91855A}"/>
                </a:ext>
              </a:extLst>
            </p:cNvPr>
            <p:cNvSpPr/>
            <p:nvPr/>
          </p:nvSpPr>
          <p:spPr>
            <a:xfrm>
              <a:off x="1270751" y="3010098"/>
              <a:ext cx="5885423" cy="34006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5FB720D-01CB-4991-9A77-07EC152F03C0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2A09129C-9BDD-4EB1-ABB6-635000C8FA99}"/>
              </a:ext>
            </a:extLst>
          </p:cNvPr>
          <p:cNvSpPr txBox="1"/>
          <p:nvPr/>
        </p:nvSpPr>
        <p:spPr>
          <a:xfrm>
            <a:off x="786620" y="367906"/>
            <a:ext cx="6050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0DD398F-D53C-4859-8D19-F213B24E1C95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368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483296F0-47B2-4AAF-B0DF-C579CD01ECD4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solidFill>
            <a:schemeClr val="bg1"/>
          </a:solidFill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C8A5D59-17E5-4A68-9BB9-8E4978916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98" r="5728" b="51783"/>
          <a:stretch/>
        </p:blipFill>
        <p:spPr>
          <a:xfrm>
            <a:off x="4165657" y="3985409"/>
            <a:ext cx="7095378" cy="1928936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463149" y="1923496"/>
            <a:ext cx="3366652" cy="3934338"/>
            <a:chOff x="1247005" y="2991589"/>
            <a:chExt cx="1865222" cy="2026948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1" t="44080" r="69570" b="17109"/>
            <a:stretch/>
          </p:blipFill>
          <p:spPr bwMode="auto">
            <a:xfrm>
              <a:off x="1247005" y="2991589"/>
              <a:ext cx="1865222" cy="20269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圓角矩形 3"/>
            <p:cNvSpPr/>
            <p:nvPr/>
          </p:nvSpPr>
          <p:spPr>
            <a:xfrm>
              <a:off x="1247005" y="3694720"/>
              <a:ext cx="1773519" cy="281390"/>
            </a:xfrm>
            <a:prstGeom prst="roundRect">
              <a:avLst/>
            </a:prstGeom>
            <a:noFill/>
            <a:ln w="76200">
              <a:solidFill>
                <a:srgbClr val="C00000"/>
              </a:solidFill>
            </a:ln>
            <a:effectLst>
              <a:glow rad="101600">
                <a:srgbClr val="9FABB4">
                  <a:alpha val="40000"/>
                </a:srgbClr>
              </a:glow>
            </a:effec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14624552-301E-47A7-9EA2-8240EFB98899}"/>
              </a:ext>
            </a:extLst>
          </p:cNvPr>
          <p:cNvGrpSpPr>
            <a:grpSpLocks noChangeAspect="1"/>
          </p:cNvGrpSpPr>
          <p:nvPr/>
        </p:nvGrpSpPr>
        <p:grpSpPr>
          <a:xfrm>
            <a:off x="4165657" y="2342045"/>
            <a:ext cx="7475419" cy="1080793"/>
            <a:chOff x="1939600" y="2036384"/>
            <a:chExt cx="9603981" cy="1294386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C5AA2C07-B987-4C1B-BAF9-41A408BED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7587" b="-43"/>
            <a:stretch/>
          </p:blipFill>
          <p:spPr>
            <a:xfrm>
              <a:off x="1939600" y="2036384"/>
              <a:ext cx="9603981" cy="1294386"/>
            </a:xfrm>
            <a:prstGeom prst="rect">
              <a:avLst/>
            </a:prstGeom>
          </p:spPr>
        </p:pic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5703370" y="3079758"/>
              <a:ext cx="5713216" cy="0"/>
            </a:xfrm>
            <a:prstGeom prst="line">
              <a:avLst/>
            </a:prstGeom>
            <a:ln w="76200">
              <a:solidFill>
                <a:srgbClr val="C00000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字方塊 16"/>
          <p:cNvSpPr txBox="1"/>
          <p:nvPr/>
        </p:nvSpPr>
        <p:spPr>
          <a:xfrm>
            <a:off x="4165657" y="3429000"/>
            <a:ext cx="595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TW" sz="2400" dirty="0"/>
              <a:t>python -m pip install --upgrade pytube</a:t>
            </a:r>
            <a:endParaRPr lang="zh-TW" altLang="en-US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1994BC35-0CF6-44F9-A0DB-D033D8DB1F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9390" b="1884"/>
          <a:stretch/>
        </p:blipFill>
        <p:spPr>
          <a:xfrm>
            <a:off x="4165657" y="1094928"/>
            <a:ext cx="4423524" cy="9741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389372F4-76A7-4855-B400-4490986F2736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xmlns="" id="{E9E50289-0AF2-4AB6-A2A7-F2FDEAB03A63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前置作業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39159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CFE5998-B11E-4221-AB82-F1BCAB135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00" t="25034" r="17819" b="54421"/>
          <a:stretch/>
        </p:blipFill>
        <p:spPr>
          <a:xfrm>
            <a:off x="1329437" y="1225338"/>
            <a:ext cx="9733707" cy="2300780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E908A4B4-8B34-4A2C-AFF6-11FB7101DE94}"/>
              </a:ext>
            </a:extLst>
          </p:cNvPr>
          <p:cNvGrpSpPr/>
          <p:nvPr/>
        </p:nvGrpSpPr>
        <p:grpSpPr>
          <a:xfrm>
            <a:off x="818674" y="4012076"/>
            <a:ext cx="11049039" cy="1694329"/>
            <a:chOff x="620047" y="3817597"/>
            <a:chExt cx="11286710" cy="1815066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xmlns="" id="{78A90BC0-97BC-457B-B01E-795CE025D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5" t="3908" r="1487" b="13285"/>
            <a:stretch/>
          </p:blipFill>
          <p:spPr>
            <a:xfrm>
              <a:off x="620047" y="3817597"/>
              <a:ext cx="11286710" cy="1815066"/>
            </a:xfrm>
            <a:prstGeom prst="rect">
              <a:avLst/>
            </a:prstGeom>
          </p:spPr>
        </p:pic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xmlns="" id="{A660DDF4-E3FE-46FD-96FF-76812574A7CA}"/>
                </a:ext>
              </a:extLst>
            </p:cNvPr>
            <p:cNvSpPr txBox="1"/>
            <p:nvPr/>
          </p:nvSpPr>
          <p:spPr>
            <a:xfrm>
              <a:off x="2603730" y="4087091"/>
              <a:ext cx="25366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網址前面</a:t>
              </a:r>
              <a:r>
                <a:rPr lang="en-US" altLang="zh-TW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32</a:t>
              </a:r>
              <a:r>
                <a:rPr lang="zh-TW" altLang="en-US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個字元</a:t>
              </a: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xmlns="" id="{32A69848-C4AF-4FC6-9307-E67F304D87B0}"/>
                </a:ext>
              </a:extLst>
            </p:cNvPr>
            <p:cNvSpPr txBox="1"/>
            <p:nvPr/>
          </p:nvSpPr>
          <p:spPr>
            <a:xfrm>
              <a:off x="2603730" y="4383550"/>
              <a:ext cx="28323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網址第</a:t>
              </a:r>
              <a:r>
                <a:rPr lang="en-US" altLang="zh-TW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44</a:t>
              </a:r>
              <a:r>
                <a:rPr lang="zh-TW" altLang="en-US" sz="2000" b="1">
                  <a:latin typeface="Times New Roman" panose="02020603050405020304" pitchFamily="18" charset="0"/>
                  <a:ea typeface="標楷體" panose="03000509000000000000" pitchFamily="65" charset="-120"/>
                </a:rPr>
                <a:t>個字元到最後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9EFF7B70-D1A1-41BC-ABF2-9B2F5EFF5ED7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文本框 4">
            <a:extLst>
              <a:ext uri="{FF2B5EF4-FFF2-40B4-BE49-F238E27FC236}">
                <a16:creationId xmlns:a16="http://schemas.microsoft.com/office/drawing/2014/main" xmlns="" id="{4D7FACB6-7D09-4D09-9174-76404A9BF96D}"/>
              </a:ext>
            </a:extLst>
          </p:cNvPr>
          <p:cNvSpPr txBox="1"/>
          <p:nvPr/>
        </p:nvSpPr>
        <p:spPr>
          <a:xfrm>
            <a:off x="786620" y="367906"/>
            <a:ext cx="49933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320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xmlns="" id="{89CAE2BA-6A8E-48F2-8774-F3AA5D0DCC20}"/>
              </a:ext>
            </a:extLst>
          </p:cNvPr>
          <p:cNvCxnSpPr>
            <a:cxnSpLocks/>
          </p:cNvCxnSpPr>
          <p:nvPr/>
        </p:nvCxnSpPr>
        <p:spPr>
          <a:xfrm>
            <a:off x="6333688" y="4913877"/>
            <a:ext cx="2043680" cy="11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xmlns="" id="{E9BFE62B-16CC-4118-A719-F124381AE7B1}"/>
              </a:ext>
            </a:extLst>
          </p:cNvPr>
          <p:cNvCxnSpPr>
            <a:cxnSpLocks/>
          </p:cNvCxnSpPr>
          <p:nvPr/>
        </p:nvCxnSpPr>
        <p:spPr>
          <a:xfrm flipV="1">
            <a:off x="9107438" y="4913877"/>
            <a:ext cx="2563650" cy="11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842EFB3-5F4E-4AD6-936A-C6EFABE36B25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xmlns="" id="{17245A8C-D61B-44A2-803B-FB1F9221AB1A}"/>
              </a:ext>
            </a:extLst>
          </p:cNvPr>
          <p:cNvSpPr/>
          <p:nvPr/>
        </p:nvSpPr>
        <p:spPr>
          <a:xfrm>
            <a:off x="4504422" y="1359953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xmlns="" id="{3CB3B1BD-223C-4971-9BAF-BF6D47584525}"/>
              </a:ext>
            </a:extLst>
          </p:cNvPr>
          <p:cNvSpPr/>
          <p:nvPr/>
        </p:nvSpPr>
        <p:spPr>
          <a:xfrm>
            <a:off x="4504317" y="1733004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3FFA6E77-2527-4966-B5B7-2207DFDEA03F}"/>
              </a:ext>
            </a:extLst>
          </p:cNvPr>
          <p:cNvSpPr/>
          <p:nvPr/>
        </p:nvSpPr>
        <p:spPr>
          <a:xfrm>
            <a:off x="4514760" y="2079424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xmlns="" id="{9D427E2C-5613-443D-8BF5-6FDD01854ADE}"/>
              </a:ext>
            </a:extLst>
          </p:cNvPr>
          <p:cNvSpPr txBox="1"/>
          <p:nvPr/>
        </p:nvSpPr>
        <p:spPr>
          <a:xfrm>
            <a:off x="5749923" y="1300367"/>
            <a:ext cx="253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引入 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YouTube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模組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xmlns="" id="{9FF9E2D9-6834-4DA5-B862-5D376ED873B3}"/>
              </a:ext>
            </a:extLst>
          </p:cNvPr>
          <p:cNvSpPr txBox="1"/>
          <p:nvPr/>
        </p:nvSpPr>
        <p:spPr>
          <a:xfrm>
            <a:off x="5760261" y="1691059"/>
            <a:ext cx="2206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引入 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requests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模組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D1B470A8-A07C-4B36-9F25-B6C8DFE46D75}"/>
              </a:ext>
            </a:extLst>
          </p:cNvPr>
          <p:cNvSpPr txBox="1"/>
          <p:nvPr/>
        </p:nvSpPr>
        <p:spPr>
          <a:xfrm>
            <a:off x="5780015" y="2053042"/>
            <a:ext cx="2536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引入 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re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模組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xmlns="" id="{710E3757-9BE7-4EA7-8D5E-3A0C5D1B019A}"/>
              </a:ext>
            </a:extLst>
          </p:cNvPr>
          <p:cNvCxnSpPr>
            <a:cxnSpLocks/>
          </p:cNvCxnSpPr>
          <p:nvPr/>
        </p:nvCxnSpPr>
        <p:spPr>
          <a:xfrm>
            <a:off x="6256411" y="5267613"/>
            <a:ext cx="2181078" cy="11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xmlns="" id="{92252218-D014-44B1-8A67-12E8B8928A5C}"/>
              </a:ext>
            </a:extLst>
          </p:cNvPr>
          <p:cNvCxnSpPr>
            <a:cxnSpLocks/>
          </p:cNvCxnSpPr>
          <p:nvPr/>
        </p:nvCxnSpPr>
        <p:spPr>
          <a:xfrm flipV="1">
            <a:off x="6256411" y="5621349"/>
            <a:ext cx="2694642" cy="1688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xmlns="" id="{78227DF8-580C-4BC4-9C7B-7E7C498CABF1}"/>
              </a:ext>
            </a:extLst>
          </p:cNvPr>
          <p:cNvSpPr txBox="1"/>
          <p:nvPr/>
        </p:nvSpPr>
        <p:spPr>
          <a:xfrm>
            <a:off x="9925587" y="2818232"/>
            <a:ext cx="2060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播放清單不能有「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&amp;index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29819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/>
      <p:bldP spid="27" grpId="0"/>
      <p:bldP spid="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DC1782C-E3CC-4BBE-8BBE-B54FE83D5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29" t="25606" r="42790" b="38972"/>
          <a:stretch/>
        </p:blipFill>
        <p:spPr>
          <a:xfrm>
            <a:off x="537882" y="1416408"/>
            <a:ext cx="7424590" cy="4511616"/>
          </a:xfrm>
          <a:prstGeom prst="rect">
            <a:avLst/>
          </a:prstGeom>
        </p:spPr>
      </p:pic>
      <p:sp>
        <p:nvSpPr>
          <p:cNvPr id="5" name="箭號: 向右 4">
            <a:extLst>
              <a:ext uri="{FF2B5EF4-FFF2-40B4-BE49-F238E27FC236}">
                <a16:creationId xmlns:a16="http://schemas.microsoft.com/office/drawing/2014/main" xmlns="" id="{9A1BD12E-C901-423D-8A35-E3957D52A2AD}"/>
              </a:ext>
            </a:extLst>
          </p:cNvPr>
          <p:cNvSpPr/>
          <p:nvPr/>
        </p:nvSpPr>
        <p:spPr>
          <a:xfrm>
            <a:off x="4301578" y="1416409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2E78B08A-50D2-4229-88C7-E27027F1B617}"/>
              </a:ext>
            </a:extLst>
          </p:cNvPr>
          <p:cNvSpPr txBox="1"/>
          <p:nvPr/>
        </p:nvSpPr>
        <p:spPr>
          <a:xfrm>
            <a:off x="5452118" y="1355673"/>
            <a:ext cx="4675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如果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’&amp;list’ 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不在</a:t>
            </a:r>
            <a:r>
              <a:rPr lang="en-US" altLang="zh-TW" sz="2000" b="1" err="1">
                <a:latin typeface="Times New Roman" panose="02020603050405020304" pitchFamily="18" charset="0"/>
                <a:ea typeface="標楷體" panose="03000509000000000000" pitchFamily="65" charset="-120"/>
              </a:rPr>
              <a:t>url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裡面，不是播放清單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12304E0F-444B-4980-B52E-1E9C12381825}"/>
              </a:ext>
            </a:extLst>
          </p:cNvPr>
          <p:cNvSpPr txBox="1"/>
          <p:nvPr/>
        </p:nvSpPr>
        <p:spPr>
          <a:xfrm>
            <a:off x="5348954" y="3193366"/>
            <a:ext cx="1753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latin typeface="Times New Roman" panose="02020603050405020304" pitchFamily="18" charset="0"/>
                <a:ea typeface="標楷體" panose="03000509000000000000" pitchFamily="65" charset="-120"/>
              </a:rPr>
              <a:t>播放清單網址</a:t>
            </a:r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xmlns="" id="{44729A76-5590-4353-9045-58B4403E67A7}"/>
              </a:ext>
            </a:extLst>
          </p:cNvPr>
          <p:cNvSpPr/>
          <p:nvPr/>
        </p:nvSpPr>
        <p:spPr>
          <a:xfrm>
            <a:off x="6533400" y="5538561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C1597755-55A4-4AB2-9342-B18DFAFD01C4}"/>
              </a:ext>
            </a:extLst>
          </p:cNvPr>
          <p:cNvSpPr txBox="1"/>
          <p:nvPr/>
        </p:nvSpPr>
        <p:spPr>
          <a:xfrm>
            <a:off x="7604426" y="5447749"/>
            <a:ext cx="449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‘Str’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把字串裡的東西轉為文字形式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6D30BFE6-B08E-48DC-A157-C5670666817A}"/>
              </a:ext>
            </a:extLst>
          </p:cNvPr>
          <p:cNvSpPr/>
          <p:nvPr/>
        </p:nvSpPr>
        <p:spPr>
          <a:xfrm>
            <a:off x="6533400" y="4825671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767700D8-54B7-454C-A7A0-180948F9B8AC}"/>
              </a:ext>
            </a:extLst>
          </p:cNvPr>
          <p:cNvSpPr txBox="1"/>
          <p:nvPr/>
        </p:nvSpPr>
        <p:spPr>
          <a:xfrm>
            <a:off x="7604426" y="4797138"/>
            <a:ext cx="4496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把</a:t>
            </a:r>
            <a:r>
              <a:rPr lang="en-US" altLang="zh-TW" sz="2000" b="1" err="1">
                <a:latin typeface="Times New Roman" panose="02020603050405020304" pitchFamily="18" charset="0"/>
                <a:ea typeface="標楷體" panose="03000509000000000000" pitchFamily="65" charset="-120"/>
              </a:rPr>
              <a:t>tem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加進</a:t>
            </a:r>
            <a:r>
              <a:rPr lang="en-US" altLang="zh-TW" sz="2000" b="1" err="1">
                <a:latin typeface="Times New Roman" panose="02020603050405020304" pitchFamily="18" charset="0"/>
                <a:ea typeface="標楷體" panose="03000509000000000000" pitchFamily="65" charset="-120"/>
              </a:rPr>
              <a:t>urls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，</a:t>
            </a:r>
            <a:r>
              <a:rPr lang="en-US" altLang="zh-TW" sz="2000" b="1" err="1">
                <a:latin typeface="Times New Roman" panose="02020603050405020304" pitchFamily="18" charset="0"/>
                <a:ea typeface="標楷體" panose="03000509000000000000" pitchFamily="65" charset="-120"/>
              </a:rPr>
              <a:t>urls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是一個空集合</a:t>
            </a:r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xmlns="" id="{70DA9330-37DA-49CA-B5EC-9DD58E6B3CEC}"/>
              </a:ext>
            </a:extLst>
          </p:cNvPr>
          <p:cNvSpPr/>
          <p:nvPr/>
        </p:nvSpPr>
        <p:spPr>
          <a:xfrm>
            <a:off x="6533400" y="4255952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xmlns="" id="{34C8747E-C383-491E-93B3-A2C53CF68781}"/>
              </a:ext>
            </a:extLst>
          </p:cNvPr>
          <p:cNvSpPr txBox="1"/>
          <p:nvPr/>
        </p:nvSpPr>
        <p:spPr>
          <a:xfrm>
            <a:off x="7594575" y="4059117"/>
            <a:ext cx="4202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以正規表達式取得字元的前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11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個字元組成網址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60584BE8-72E6-4CAB-ADCC-301D95B7E219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4">
            <a:extLst>
              <a:ext uri="{FF2B5EF4-FFF2-40B4-BE49-F238E27FC236}">
                <a16:creationId xmlns:a16="http://schemas.microsoft.com/office/drawing/2014/main" xmlns="" id="{241C44AC-C918-4FAF-8125-21F989F3FBF6}"/>
              </a:ext>
            </a:extLst>
          </p:cNvPr>
          <p:cNvSpPr txBox="1"/>
          <p:nvPr/>
        </p:nvSpPr>
        <p:spPr>
          <a:xfrm>
            <a:off x="786620" y="367906"/>
            <a:ext cx="52031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  <a:p>
            <a:endParaRPr lang="zh-CN" altLang="en-US" sz="320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xmlns="" id="{3DD0B06F-70AA-4F92-9FB7-DF4401B5C105}"/>
              </a:ext>
            </a:extLst>
          </p:cNvPr>
          <p:cNvSpPr/>
          <p:nvPr/>
        </p:nvSpPr>
        <p:spPr>
          <a:xfrm>
            <a:off x="7962472" y="2851291"/>
            <a:ext cx="296326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xmlns="" id="{04820BE8-7608-4B29-BDED-8F47F8763EAC}"/>
              </a:ext>
            </a:extLst>
          </p:cNvPr>
          <p:cNvSpPr txBox="1"/>
          <p:nvPr/>
        </p:nvSpPr>
        <p:spPr>
          <a:xfrm>
            <a:off x="8208434" y="2736631"/>
            <a:ext cx="4496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正規表達式，</a:t>
            </a:r>
            <a:endParaRPr lang="en-US" altLang="zh-TW" sz="2000" b="1"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取得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watch\?v=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及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list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之間的字元</a:t>
            </a:r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xmlns="" id="{9943425E-14D4-428A-A891-40E10D53C5A6}"/>
              </a:ext>
            </a:extLst>
          </p:cNvPr>
          <p:cNvSpPr/>
          <p:nvPr/>
        </p:nvSpPr>
        <p:spPr>
          <a:xfrm>
            <a:off x="4301578" y="2438053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xmlns="" id="{CE3620F9-A748-4ACA-81A5-9F5B4076C4F7}"/>
              </a:ext>
            </a:extLst>
          </p:cNvPr>
          <p:cNvSpPr txBox="1"/>
          <p:nvPr/>
        </p:nvSpPr>
        <p:spPr>
          <a:xfrm>
            <a:off x="5498438" y="2358468"/>
            <a:ext cx="5879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requests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裡面有個</a:t>
            </a:r>
            <a:r>
              <a:rPr lang="en-US" altLang="zh-TW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get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語法，</a:t>
            </a:r>
            <a:r>
              <a:rPr lang="en-US" altLang="zh-TW" sz="2000" b="1" err="1">
                <a:latin typeface="Times New Roman" panose="02020603050405020304" pitchFamily="18" charset="0"/>
                <a:ea typeface="標楷體" panose="03000509000000000000" pitchFamily="65" charset="-120"/>
              </a:rPr>
              <a:t>url</a:t>
            </a:r>
            <a:r>
              <a:rPr lang="zh-TW" altLang="en-US" sz="2000" b="1">
                <a:latin typeface="Times New Roman" panose="02020603050405020304" pitchFamily="18" charset="0"/>
                <a:ea typeface="標楷體" panose="03000509000000000000" pitchFamily="65" charset="-120"/>
              </a:rPr>
              <a:t>變數指定到網址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994F8BD-D4B0-4F64-8CDA-35995FC459F8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xmlns="" id="{E3A50056-ECBE-4F82-8B3E-8C7345620BD9}"/>
              </a:ext>
            </a:extLst>
          </p:cNvPr>
          <p:cNvSpPr/>
          <p:nvPr/>
        </p:nvSpPr>
        <p:spPr>
          <a:xfrm>
            <a:off x="4290124" y="3264152"/>
            <a:ext cx="935849" cy="28545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66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  <p:bldP spid="9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8" grpId="0" animBg="1"/>
      <p:bldP spid="19" grpId="0"/>
      <p:bldP spid="20" grpId="0" animBg="1"/>
      <p:bldP spid="21" grpId="0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84D3AB5-73B8-4C2E-9665-9205E5511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9" t="30313" r="13826" b="30937"/>
          <a:stretch/>
        </p:blipFill>
        <p:spPr>
          <a:xfrm>
            <a:off x="1052696" y="1253805"/>
            <a:ext cx="9226606" cy="5117568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FC74F685-748D-4885-9D6C-EE33E5246579}"/>
              </a:ext>
            </a:extLst>
          </p:cNvPr>
          <p:cNvSpPr/>
          <p:nvPr/>
        </p:nvSpPr>
        <p:spPr>
          <a:xfrm>
            <a:off x="3605217" y="1318737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xmlns="" id="{31AEC1C3-7556-4344-B237-64897F249A26}"/>
              </a:ext>
            </a:extLst>
          </p:cNvPr>
          <p:cNvSpPr txBox="1"/>
          <p:nvPr/>
        </p:nvSpPr>
        <p:spPr>
          <a:xfrm>
            <a:off x="4670131" y="1252546"/>
            <a:ext cx="4573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下載資料夾</a:t>
            </a: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xmlns="" id="{4F1DEFE3-321B-408F-AEFE-9B2E686DB9B4}"/>
              </a:ext>
            </a:extLst>
          </p:cNvPr>
          <p:cNvSpPr/>
          <p:nvPr/>
        </p:nvSpPr>
        <p:spPr>
          <a:xfrm>
            <a:off x="3605217" y="2030754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717A7734-E5E3-4BDC-9A03-B866D87C22AB}"/>
              </a:ext>
            </a:extLst>
          </p:cNvPr>
          <p:cNvSpPr txBox="1"/>
          <p:nvPr/>
        </p:nvSpPr>
        <p:spPr>
          <a:xfrm>
            <a:off x="4670131" y="1944540"/>
            <a:ext cx="52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執行完後，他會執行下一個</a:t>
            </a: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xmlns="" id="{CDFB3BF0-5737-427F-8C6B-CD80CBA45FDA}"/>
              </a:ext>
            </a:extLst>
          </p:cNvPr>
          <p:cNvSpPr/>
          <p:nvPr/>
        </p:nvSpPr>
        <p:spPr>
          <a:xfrm>
            <a:off x="3622371" y="4213913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xmlns="" id="{B340CEA4-5F53-4E5D-9347-78A460CAC0E8}"/>
              </a:ext>
            </a:extLst>
          </p:cNvPr>
          <p:cNvSpPr txBox="1"/>
          <p:nvPr/>
        </p:nvSpPr>
        <p:spPr>
          <a:xfrm>
            <a:off x="4574093" y="4174157"/>
            <a:ext cx="52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執行完後，他會執行下一個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A0F76C89-BD59-4D7F-BFB7-AC46B97B5CD8}"/>
              </a:ext>
            </a:extLst>
          </p:cNvPr>
          <p:cNvSpPr txBox="1"/>
          <p:nvPr/>
        </p:nvSpPr>
        <p:spPr>
          <a:xfrm>
            <a:off x="6089909" y="3434259"/>
            <a:ext cx="52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顯示標題</a:t>
            </a:r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xmlns="" id="{20DEE251-F182-4021-8D24-7AEFC580A6B0}"/>
              </a:ext>
            </a:extLst>
          </p:cNvPr>
          <p:cNvSpPr/>
          <p:nvPr/>
        </p:nvSpPr>
        <p:spPr>
          <a:xfrm>
            <a:off x="4995366" y="3485857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xmlns="" id="{A2AD7584-FD4E-4573-AADE-F41A90445B0E}"/>
              </a:ext>
            </a:extLst>
          </p:cNvPr>
          <p:cNvSpPr txBox="1"/>
          <p:nvPr/>
        </p:nvSpPr>
        <p:spPr>
          <a:xfrm>
            <a:off x="9267788" y="4093221"/>
            <a:ext cx="2453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下載的影片類型</a:t>
            </a:r>
            <a:r>
              <a:rPr lang="en-US" altLang="zh-TW" sz="2000" b="1">
                <a:latin typeface="標楷體" panose="03000509000000000000" pitchFamily="65" charset="-120"/>
                <a:ea typeface="標楷體" panose="03000509000000000000" pitchFamily="65" charset="-120"/>
              </a:rPr>
              <a:t>mp4</a:t>
            </a:r>
          </a:p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解析度為</a:t>
            </a:r>
            <a:r>
              <a:rPr lang="en-US" altLang="zh-TW" sz="2000" b="1">
                <a:latin typeface="標楷體" panose="03000509000000000000" pitchFamily="65" charset="-120"/>
                <a:ea typeface="標楷體" panose="03000509000000000000" pitchFamily="65" charset="-120"/>
              </a:rPr>
              <a:t>360</a:t>
            </a:r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影片</a:t>
            </a:r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xmlns="" id="{9BF63318-BD1A-4DE9-80D9-47921EF41448}"/>
              </a:ext>
            </a:extLst>
          </p:cNvPr>
          <p:cNvSpPr/>
          <p:nvPr/>
        </p:nvSpPr>
        <p:spPr>
          <a:xfrm>
            <a:off x="3605217" y="2411520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xmlns="" id="{E33F5B3F-9BFF-43BD-B874-E3A586BD86AE}"/>
              </a:ext>
            </a:extLst>
          </p:cNvPr>
          <p:cNvSpPr txBox="1"/>
          <p:nvPr/>
        </p:nvSpPr>
        <p:spPr>
          <a:xfrm>
            <a:off x="4678520" y="2321497"/>
            <a:ext cx="52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嘗試執行一些程式碼</a:t>
            </a:r>
          </a:p>
        </p:txBody>
      </p:sp>
      <p:sp>
        <p:nvSpPr>
          <p:cNvPr id="19" name="箭號: 向右 18">
            <a:extLst>
              <a:ext uri="{FF2B5EF4-FFF2-40B4-BE49-F238E27FC236}">
                <a16:creationId xmlns:a16="http://schemas.microsoft.com/office/drawing/2014/main" xmlns="" id="{F655FE4A-2879-4C61-9F20-9FA289975381}"/>
              </a:ext>
            </a:extLst>
          </p:cNvPr>
          <p:cNvSpPr/>
          <p:nvPr/>
        </p:nvSpPr>
        <p:spPr>
          <a:xfrm>
            <a:off x="3605217" y="4614023"/>
            <a:ext cx="951722" cy="29857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xmlns="" id="{C13930BC-B45B-4869-BCB4-A2AB060750E1}"/>
              </a:ext>
            </a:extLst>
          </p:cNvPr>
          <p:cNvSpPr txBox="1"/>
          <p:nvPr/>
        </p:nvSpPr>
        <p:spPr>
          <a:xfrm>
            <a:off x="4574092" y="4546097"/>
            <a:ext cx="5267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當程式出現異常時執行程式碼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C67AB07E-C333-40C6-9B70-C73C54F34FA3}"/>
              </a:ext>
            </a:extLst>
          </p:cNvPr>
          <p:cNvSpPr/>
          <p:nvPr/>
        </p:nvSpPr>
        <p:spPr>
          <a:xfrm>
            <a:off x="537882" y="390088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文本框 4">
            <a:extLst>
              <a:ext uri="{FF2B5EF4-FFF2-40B4-BE49-F238E27FC236}">
                <a16:creationId xmlns:a16="http://schemas.microsoft.com/office/drawing/2014/main" xmlns="" id="{08E22322-2139-43D8-BE6E-86A7B2F9C327}"/>
              </a:ext>
            </a:extLst>
          </p:cNvPr>
          <p:cNvSpPr txBox="1"/>
          <p:nvPr/>
        </p:nvSpPr>
        <p:spPr>
          <a:xfrm>
            <a:off x="786620" y="284016"/>
            <a:ext cx="5517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23" name="箭號: 上彎 22">
            <a:extLst>
              <a:ext uri="{FF2B5EF4-FFF2-40B4-BE49-F238E27FC236}">
                <a16:creationId xmlns:a16="http://schemas.microsoft.com/office/drawing/2014/main" xmlns="" id="{05CA4869-7F84-4F5F-9BA4-CC532BC66800}"/>
              </a:ext>
            </a:extLst>
          </p:cNvPr>
          <p:cNvSpPr/>
          <p:nvPr/>
        </p:nvSpPr>
        <p:spPr>
          <a:xfrm rot="5400000">
            <a:off x="8659913" y="4059474"/>
            <a:ext cx="425803" cy="575242"/>
          </a:xfrm>
          <a:prstGeom prst="bentUpArrow">
            <a:avLst>
              <a:gd name="adj1" fmla="val 42547"/>
              <a:gd name="adj2" fmla="val 44217"/>
              <a:gd name="adj3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355A81E9-F50F-4476-AA49-DC1F869020B7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00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1" grpId="0"/>
      <p:bldP spid="12" grpId="0" animBg="1"/>
      <p:bldP spid="13" grpId="0"/>
      <p:bldP spid="9" grpId="0"/>
      <p:bldP spid="10" grpId="0" animBg="1"/>
      <p:bldP spid="14" grpId="0"/>
      <p:bldP spid="17" grpId="0" animBg="1"/>
      <p:bldP spid="18" grpId="0"/>
      <p:bldP spid="19" grpId="0" animBg="1"/>
      <p:bldP spid="20" grpId="0"/>
      <p:bldP spid="21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xmlns="" id="{67750253-562C-48CA-899A-B747C4628DCE}"/>
              </a:ext>
            </a:extLst>
          </p:cNvPr>
          <p:cNvGrpSpPr/>
          <p:nvPr/>
        </p:nvGrpSpPr>
        <p:grpSpPr>
          <a:xfrm>
            <a:off x="1272264" y="1247005"/>
            <a:ext cx="9636685" cy="4844136"/>
            <a:chOff x="1114894" y="952681"/>
            <a:chExt cx="9636685" cy="5023550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06BBE36A-DF1F-41CF-AB4F-8B4C3C5FF9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435" t="38401" r="45321" b="32013"/>
            <a:stretch/>
          </p:blipFill>
          <p:spPr>
            <a:xfrm>
              <a:off x="1114894" y="952681"/>
              <a:ext cx="9636685" cy="502355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394E9513-B25A-4749-9965-AC7E2C91855A}"/>
                </a:ext>
              </a:extLst>
            </p:cNvPr>
            <p:cNvSpPr/>
            <p:nvPr/>
          </p:nvSpPr>
          <p:spPr>
            <a:xfrm>
              <a:off x="1279140" y="952681"/>
              <a:ext cx="9472439" cy="50235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05FB720D-01CB-4991-9A77-07EC152F03C0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xmlns="" id="{2A09129C-9BDD-4EB1-ABB6-635000C8FA99}"/>
              </a:ext>
            </a:extLst>
          </p:cNvPr>
          <p:cNvSpPr txBox="1"/>
          <p:nvPr/>
        </p:nvSpPr>
        <p:spPr>
          <a:xfrm>
            <a:off x="786620" y="367906"/>
            <a:ext cx="6050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批次下載</a:t>
            </a:r>
            <a:r>
              <a:rPr lang="en-US" altLang="zh-TW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YouTube</a:t>
            </a:r>
            <a:r>
              <a:rPr lang="zh-TW" altLang="en-US" sz="3200" b="1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播放清單</a:t>
            </a:r>
            <a:endParaRPr lang="zh-CN" altLang="en-US" sz="3200" b="1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0DD398F-D53C-4859-8D19-F213B24E1C95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7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xmlns="" id="{2C7CE620-10F4-47E5-B326-10E328922175}"/>
              </a:ext>
            </a:extLst>
          </p:cNvPr>
          <p:cNvSpPr/>
          <p:nvPr/>
        </p:nvSpPr>
        <p:spPr>
          <a:xfrm>
            <a:off x="2706001" y="1949659"/>
            <a:ext cx="6779998" cy="29586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06BB442-797C-422A-96EA-CC72D32838CA}"/>
              </a:ext>
            </a:extLst>
          </p:cNvPr>
          <p:cNvSpPr/>
          <p:nvPr/>
        </p:nvSpPr>
        <p:spPr>
          <a:xfrm>
            <a:off x="2999885" y="2395986"/>
            <a:ext cx="629770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8000" b="1" spc="600">
                <a:solidFill>
                  <a:schemeClr val="bg1"/>
                </a:solidFill>
                <a:effectLst>
                  <a:innerShdw blurRad="12700" dist="50800" dir="13500000">
                    <a:prstClr val="black">
                      <a:alpha val="25000"/>
                    </a:prstClr>
                  </a:innerShdw>
                </a:effectLst>
                <a:cs typeface="+mn-ea"/>
                <a:sym typeface="+mn-lt"/>
              </a:rPr>
              <a:t>謝謝觀看</a:t>
            </a:r>
            <a:endParaRPr lang="zh-CN" altLang="en-US" sz="8000" b="1" spc="600">
              <a:solidFill>
                <a:schemeClr val="bg1"/>
              </a:solidFill>
              <a:effectLst>
                <a:innerShdw blurRad="12700" dist="50800" dir="13500000">
                  <a:prstClr val="black">
                    <a:alpha val="25000"/>
                  </a:prstClr>
                </a:innerShdw>
              </a:effectLst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27CB3D9C-4E9D-49AA-8E2F-961A365BB2F2}"/>
              </a:ext>
            </a:extLst>
          </p:cNvPr>
          <p:cNvSpPr txBox="1"/>
          <p:nvPr/>
        </p:nvSpPr>
        <p:spPr>
          <a:xfrm>
            <a:off x="3244174" y="3756571"/>
            <a:ext cx="5809129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i="1" spc="600" dirty="0">
                <a:solidFill>
                  <a:schemeClr val="bg1"/>
                </a:solidFill>
                <a:cs typeface="+mn-ea"/>
                <a:sym typeface="+mn-lt"/>
              </a:rPr>
              <a:t>Thank you </a:t>
            </a:r>
            <a:r>
              <a:rPr lang="en-US" altLang="zh-CN" sz="2800" i="1" spc="600" dirty="0" smtClean="0">
                <a:solidFill>
                  <a:schemeClr val="bg1"/>
                </a:solidFill>
                <a:cs typeface="+mn-ea"/>
                <a:sym typeface="+mn-lt"/>
              </a:rPr>
              <a:t>for</a:t>
            </a:r>
            <a:r>
              <a:rPr lang="zh-TW" altLang="en-US" sz="2800" i="1" spc="600" dirty="0" smtClean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lang="en-US" altLang="zh-CN" sz="2800" i="1" spc="600" dirty="0" smtClean="0">
                <a:solidFill>
                  <a:schemeClr val="bg1"/>
                </a:solidFill>
                <a:cs typeface="+mn-ea"/>
                <a:sym typeface="+mn-lt"/>
              </a:rPr>
              <a:t>listening</a:t>
            </a:r>
            <a:endParaRPr lang="en-US" altLang="zh-CN" sz="2800" i="1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7AC9AB3-E65A-4AE2-8BB5-B16053B97FD3}"/>
              </a:ext>
            </a:extLst>
          </p:cNvPr>
          <p:cNvSpPr/>
          <p:nvPr/>
        </p:nvSpPr>
        <p:spPr>
          <a:xfrm>
            <a:off x="38909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47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425D87DB-58EB-4012-B5C1-60D6E361C9F9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4">
            <a:extLst>
              <a:ext uri="{FF2B5EF4-FFF2-40B4-BE49-F238E27FC236}">
                <a16:creationId xmlns:a16="http://schemas.microsoft.com/office/drawing/2014/main" xmlns="" id="{4D39E070-28EF-41F6-9FD3-B91EFD9A0597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前置作業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0622D213-C99A-4596-83D0-DD4A249DF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660" y="1628437"/>
            <a:ext cx="9500680" cy="39691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xmlns="" id="{467CAE75-0B28-47CE-BCAD-6D21CEA20B4E}"/>
              </a:ext>
            </a:extLst>
          </p:cNvPr>
          <p:cNvSpPr txBox="1"/>
          <p:nvPr/>
        </p:nvSpPr>
        <p:spPr>
          <a:xfrm>
            <a:off x="4497859" y="4053016"/>
            <a:ext cx="4596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物件變數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=YouTube(</a:t>
            </a:r>
            <a:r>
              <a:rPr lang="zh-TW" altLang="en-US" sz="2400" b="1" dirty="0">
                <a:solidFill>
                  <a:srgbClr val="919FA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影片網址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E5AFCB23-6DFE-4D5D-B1E6-93518E99E0E7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09788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744321" y="3105639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endParaRPr lang="en-GB" altLang="zh-CN"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ea"/>
              <a:sym typeface="+mn-lt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0E7B2D5D-AE3B-4D98-87A4-96E256567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38" y="2147496"/>
            <a:ext cx="8625016" cy="281014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8D45855F-030F-46F5-BDAF-A8438F51D87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文本框 4">
            <a:extLst>
              <a:ext uri="{FF2B5EF4-FFF2-40B4-BE49-F238E27FC236}">
                <a16:creationId xmlns:a16="http://schemas.microsoft.com/office/drawing/2014/main" xmlns="" id="{875CF42D-0328-4750-AAF2-11584F14B343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6F77C125-B376-4C66-898F-EBF11C1BE87F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0153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2806078" y="323508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457A3E30-E8D8-43CC-AF51-1B91D068DA9B}"/>
              </a:ext>
            </a:extLst>
          </p:cNvPr>
          <p:cNvSpPr txBox="1">
            <a:spLocks/>
          </p:cNvSpPr>
          <p:nvPr/>
        </p:nvSpPr>
        <p:spPr>
          <a:xfrm>
            <a:off x="7344198" y="1739034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2B8F33F9-E04C-45B2-8751-CA24E417C999}"/>
              </a:ext>
            </a:extLst>
          </p:cNvPr>
          <p:cNvSpPr txBox="1">
            <a:spLocks/>
          </p:cNvSpPr>
          <p:nvPr/>
        </p:nvSpPr>
        <p:spPr>
          <a:xfrm>
            <a:off x="7344198" y="2744708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C3732679-A9E9-4546-B615-660273194279}"/>
              </a:ext>
            </a:extLst>
          </p:cNvPr>
          <p:cNvSpPr txBox="1">
            <a:spLocks/>
          </p:cNvSpPr>
          <p:nvPr/>
        </p:nvSpPr>
        <p:spPr>
          <a:xfrm>
            <a:off x="7344198" y="3750382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8C4DE74-4E72-4DF3-B82A-A3C3800409D3}"/>
              </a:ext>
            </a:extLst>
          </p:cNvPr>
          <p:cNvSpPr txBox="1">
            <a:spLocks/>
          </p:cNvSpPr>
          <p:nvPr/>
        </p:nvSpPr>
        <p:spPr>
          <a:xfrm>
            <a:off x="7344198" y="4756056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300491D6-6AFB-41FB-81A4-F7ED0E5EE45E}"/>
              </a:ext>
            </a:extLst>
          </p:cNvPr>
          <p:cNvGrpSpPr>
            <a:grpSpLocks noChangeAspect="1"/>
          </p:cNvGrpSpPr>
          <p:nvPr/>
        </p:nvGrpSpPr>
        <p:grpSpPr>
          <a:xfrm>
            <a:off x="5570709" y="2915315"/>
            <a:ext cx="1295430" cy="1295430"/>
            <a:chOff x="3162369" y="3004913"/>
            <a:chExt cx="1242990" cy="1242990"/>
          </a:xfrm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7AAF2C56-CF82-456B-89E2-1CB0471B98B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0567DB03-AB64-462F-9CB3-98F405A69E51}"/>
                </a:ext>
              </a:extLst>
            </p:cNvPr>
            <p:cNvSpPr/>
            <p:nvPr/>
          </p:nvSpPr>
          <p:spPr>
            <a:xfrm>
              <a:off x="3328969" y="3141492"/>
              <a:ext cx="937742" cy="975868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343327B-036A-4A5F-8200-6D893784D9B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CC67EC0-FCDB-4AAB-9E3F-DCF4EAFE4AAC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8502B76D-B9FF-460F-ACA9-42D9D7D60CEC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5527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xmlns="" id="{69AC7BB6-422A-406A-B10E-ECCCF84913B3}"/>
              </a:ext>
            </a:extLst>
          </p:cNvPr>
          <p:cNvGrpSpPr>
            <a:grpSpLocks noChangeAspect="1"/>
          </p:cNvGrpSpPr>
          <p:nvPr/>
        </p:nvGrpSpPr>
        <p:grpSpPr>
          <a:xfrm>
            <a:off x="3278828" y="272550"/>
            <a:ext cx="828872" cy="828872"/>
            <a:chOff x="3162369" y="3004913"/>
            <a:chExt cx="1242990" cy="1242990"/>
          </a:xfrm>
        </p:grpSpPr>
        <p:sp>
          <p:nvSpPr>
            <p:cNvPr id="19" name="i$ľîḍê">
              <a:extLst>
                <a:ext uri="{FF2B5EF4-FFF2-40B4-BE49-F238E27FC236}">
                  <a16:creationId xmlns:a16="http://schemas.microsoft.com/office/drawing/2014/main" xmlns="" id="{BF08E50D-1EC0-46C7-93BD-2CA71736B8CE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xmlns="" id="{391DB334-0BB3-43FD-B19D-E43FF5437E4C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xmlns="" id="{1C101FFC-80DB-438A-9116-5C042E22453A}"/>
              </a:ext>
            </a:extLst>
          </p:cNvPr>
          <p:cNvSpPr txBox="1">
            <a:spLocks/>
          </p:cNvSpPr>
          <p:nvPr/>
        </p:nvSpPr>
        <p:spPr>
          <a:xfrm>
            <a:off x="4154763" y="363626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xmlns="" id="{84059132-4145-45FF-AAAA-D9A10BBE081D}"/>
              </a:ext>
            </a:extLst>
          </p:cNvPr>
          <p:cNvSpPr txBox="1">
            <a:spLocks/>
          </p:cNvSpPr>
          <p:nvPr/>
        </p:nvSpPr>
        <p:spPr>
          <a:xfrm>
            <a:off x="945194" y="350380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87D5994B-5D17-4503-9BE6-D364800B4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2" t="36024" r="6053" b="24912"/>
          <a:stretch/>
        </p:blipFill>
        <p:spPr>
          <a:xfrm>
            <a:off x="632012" y="2219128"/>
            <a:ext cx="11243140" cy="286622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xmlns="" id="{4D84312D-70C8-4560-9E18-344FF74CB54F}"/>
              </a:ext>
            </a:extLst>
          </p:cNvPr>
          <p:cNvSpPr/>
          <p:nvPr/>
        </p:nvSpPr>
        <p:spPr>
          <a:xfrm>
            <a:off x="1556084" y="4620127"/>
            <a:ext cx="609600" cy="609600"/>
          </a:xfrm>
          <a:prstGeom prst="ellipse">
            <a:avLst/>
          </a:prstGeom>
          <a:noFill/>
          <a:ln w="57150">
            <a:solidFill>
              <a:srgbClr val="363E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C0D1ED2E-3101-4C75-A9C8-0198834B95DF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3152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30">
            <a:extLst>
              <a:ext uri="{FF2B5EF4-FFF2-40B4-BE49-F238E27FC236}">
                <a16:creationId xmlns:a16="http://schemas.microsoft.com/office/drawing/2014/main" xmlns="" id="{4075F7A0-A960-429F-A8BB-321178753952}"/>
              </a:ext>
            </a:extLst>
          </p:cNvPr>
          <p:cNvSpPr txBox="1">
            <a:spLocks/>
          </p:cNvSpPr>
          <p:nvPr/>
        </p:nvSpPr>
        <p:spPr>
          <a:xfrm>
            <a:off x="2806078" y="3235087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xmlns="" id="{457A3E30-E8D8-43CC-AF51-1B91D068DA9B}"/>
              </a:ext>
            </a:extLst>
          </p:cNvPr>
          <p:cNvSpPr txBox="1">
            <a:spLocks/>
          </p:cNvSpPr>
          <p:nvPr/>
        </p:nvSpPr>
        <p:spPr>
          <a:xfrm>
            <a:off x="7344198" y="1739034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count.()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xmlns="" id="{2B8F33F9-E04C-45B2-8751-CA24E417C999}"/>
              </a:ext>
            </a:extLst>
          </p:cNvPr>
          <p:cNvSpPr txBox="1">
            <a:spLocks/>
          </p:cNvSpPr>
          <p:nvPr/>
        </p:nvSpPr>
        <p:spPr>
          <a:xfrm>
            <a:off x="7344198" y="2744708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xmlns="" id="{C3732679-A9E9-4546-B615-660273194279}"/>
              </a:ext>
            </a:extLst>
          </p:cNvPr>
          <p:cNvSpPr txBox="1">
            <a:spLocks/>
          </p:cNvSpPr>
          <p:nvPr/>
        </p:nvSpPr>
        <p:spPr>
          <a:xfrm>
            <a:off x="7344198" y="3750382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last.()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xmlns="" id="{78C4DE74-4E72-4DF3-B82A-A3C3800409D3}"/>
              </a:ext>
            </a:extLst>
          </p:cNvPr>
          <p:cNvSpPr txBox="1">
            <a:spLocks/>
          </p:cNvSpPr>
          <p:nvPr/>
        </p:nvSpPr>
        <p:spPr>
          <a:xfrm>
            <a:off x="7344198" y="4756056"/>
            <a:ext cx="1696462" cy="620227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filter.()</a:t>
            </a:r>
          </a:p>
        </p:txBody>
      </p:sp>
      <p:grpSp>
        <p:nvGrpSpPr>
          <p:cNvPr id="38" name="群組 37">
            <a:extLst>
              <a:ext uri="{FF2B5EF4-FFF2-40B4-BE49-F238E27FC236}">
                <a16:creationId xmlns:a16="http://schemas.microsoft.com/office/drawing/2014/main" xmlns="" id="{300491D6-6AFB-41FB-81A4-F7ED0E5EE45E}"/>
              </a:ext>
            </a:extLst>
          </p:cNvPr>
          <p:cNvGrpSpPr>
            <a:grpSpLocks noChangeAspect="1"/>
          </p:cNvGrpSpPr>
          <p:nvPr/>
        </p:nvGrpSpPr>
        <p:grpSpPr>
          <a:xfrm>
            <a:off x="5570709" y="2915315"/>
            <a:ext cx="1295430" cy="1295430"/>
            <a:chOff x="3162369" y="3004913"/>
            <a:chExt cx="1242990" cy="1242990"/>
          </a:xfrm>
        </p:grpSpPr>
        <p:sp>
          <p:nvSpPr>
            <p:cNvPr id="39" name="i$ľîḍê">
              <a:extLst>
                <a:ext uri="{FF2B5EF4-FFF2-40B4-BE49-F238E27FC236}">
                  <a16:creationId xmlns:a16="http://schemas.microsoft.com/office/drawing/2014/main" xmlns="" id="{7AAF2C56-CF82-456B-89E2-1CB0471B98BC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加號 39">
              <a:extLst>
                <a:ext uri="{FF2B5EF4-FFF2-40B4-BE49-F238E27FC236}">
                  <a16:creationId xmlns:a16="http://schemas.microsoft.com/office/drawing/2014/main" xmlns="" id="{0567DB03-AB64-462F-9CB3-98F405A69E51}"/>
                </a:ext>
              </a:extLst>
            </p:cNvPr>
            <p:cNvSpPr/>
            <p:nvPr/>
          </p:nvSpPr>
          <p:spPr>
            <a:xfrm>
              <a:off x="3328969" y="3141492"/>
              <a:ext cx="937742" cy="975868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D343327B-036A-4A5F-8200-6D893784D9B8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文本框 4">
            <a:extLst>
              <a:ext uri="{FF2B5EF4-FFF2-40B4-BE49-F238E27FC236}">
                <a16:creationId xmlns:a16="http://schemas.microsoft.com/office/drawing/2014/main" xmlns="" id="{4CC67EC0-FCDB-4AAB-9E3F-DCF4EAFE4AAC}"/>
              </a:ext>
            </a:extLst>
          </p:cNvPr>
          <p:cNvSpPr txBox="1"/>
          <p:nvPr/>
        </p:nvSpPr>
        <p:spPr>
          <a:xfrm>
            <a:off x="788670" y="320422"/>
            <a:ext cx="3041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+mn-ea"/>
                <a:sym typeface="+mn-lt"/>
              </a:rPr>
              <a:t>影片格式</a:t>
            </a:r>
            <a:endParaRPr lang="en-US" altLang="zh-CN" sz="3200" b="1" dirty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latin typeface="標楷體" panose="03000509000000000000" pitchFamily="65" charset="-120"/>
              <a:ea typeface="標楷體" panose="03000509000000000000" pitchFamily="65" charset="-120"/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6BBB61AE-3BC4-40A5-A71A-4A77169D0B38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0541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群組 17">
            <a:extLst>
              <a:ext uri="{FF2B5EF4-FFF2-40B4-BE49-F238E27FC236}">
                <a16:creationId xmlns:a16="http://schemas.microsoft.com/office/drawing/2014/main" xmlns="" id="{69AC7BB6-422A-406A-B10E-ECCCF84913B3}"/>
              </a:ext>
            </a:extLst>
          </p:cNvPr>
          <p:cNvGrpSpPr>
            <a:grpSpLocks noChangeAspect="1"/>
          </p:cNvGrpSpPr>
          <p:nvPr/>
        </p:nvGrpSpPr>
        <p:grpSpPr>
          <a:xfrm>
            <a:off x="3278828" y="272550"/>
            <a:ext cx="828872" cy="828872"/>
            <a:chOff x="3162369" y="3004913"/>
            <a:chExt cx="1242990" cy="1242990"/>
          </a:xfrm>
        </p:grpSpPr>
        <p:sp>
          <p:nvSpPr>
            <p:cNvPr id="19" name="i$ľîḍê">
              <a:extLst>
                <a:ext uri="{FF2B5EF4-FFF2-40B4-BE49-F238E27FC236}">
                  <a16:creationId xmlns:a16="http://schemas.microsoft.com/office/drawing/2014/main" xmlns="" id="{BF08E50D-1EC0-46C7-93BD-2CA71736B8CE}"/>
                </a:ext>
              </a:extLst>
            </p:cNvPr>
            <p:cNvSpPr/>
            <p:nvPr/>
          </p:nvSpPr>
          <p:spPr>
            <a:xfrm>
              <a:off x="3162369" y="3004913"/>
              <a:ext cx="1242990" cy="124299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0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endParaRPr lang="zh-CN" altLang="en-US" sz="2000" b="1" i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20" name="加號 19">
              <a:extLst>
                <a:ext uri="{FF2B5EF4-FFF2-40B4-BE49-F238E27FC236}">
                  <a16:creationId xmlns:a16="http://schemas.microsoft.com/office/drawing/2014/main" xmlns="" id="{391DB334-0BB3-43FD-B19D-E43FF5437E4C}"/>
                </a:ext>
              </a:extLst>
            </p:cNvPr>
            <p:cNvSpPr/>
            <p:nvPr/>
          </p:nvSpPr>
          <p:spPr>
            <a:xfrm>
              <a:off x="3328969" y="3141492"/>
              <a:ext cx="909789" cy="989697"/>
            </a:xfrm>
            <a:prstGeom prst="mathPlus">
              <a:avLst>
                <a:gd name="adj1" fmla="val 16374"/>
              </a:avLst>
            </a:prstGeom>
            <a:solidFill>
              <a:srgbClr val="919FA9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TW" altLang="en-US" sz="2000" b="1" i="1" dirty="0">
                <a:solidFill>
                  <a:schemeClr val="tx1"/>
                </a:solidFill>
                <a:cs typeface="+mn-ea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9C5ABF6-A355-45C7-B3D3-BC4D23F2714D}"/>
              </a:ext>
            </a:extLst>
          </p:cNvPr>
          <p:cNvSpPr/>
          <p:nvPr/>
        </p:nvSpPr>
        <p:spPr>
          <a:xfrm>
            <a:off x="537882" y="457200"/>
            <a:ext cx="94130" cy="433082"/>
          </a:xfrm>
          <a:prstGeom prst="rect">
            <a:avLst/>
          </a:prstGeom>
          <a:solidFill>
            <a:srgbClr val="919F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Text Placeholder 30">
            <a:extLst>
              <a:ext uri="{FF2B5EF4-FFF2-40B4-BE49-F238E27FC236}">
                <a16:creationId xmlns:a16="http://schemas.microsoft.com/office/drawing/2014/main" xmlns="" id="{1C101FFC-80DB-438A-9116-5C042E22453A}"/>
              </a:ext>
            </a:extLst>
          </p:cNvPr>
          <p:cNvSpPr txBox="1">
            <a:spLocks/>
          </p:cNvSpPr>
          <p:nvPr/>
        </p:nvSpPr>
        <p:spPr>
          <a:xfrm>
            <a:off x="4154763" y="363626"/>
            <a:ext cx="1748732" cy="646721"/>
          </a:xfrm>
          <a:prstGeom prst="rect">
            <a:avLst/>
          </a:prstGeom>
          <a:solidFill>
            <a:srgbClr val="919FA9"/>
          </a:solidFill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2800" b="1" dirty="0">
                <a:cs typeface="+mn-ea"/>
                <a:sym typeface="+mn-lt"/>
              </a:rPr>
              <a:t>first.()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xmlns="" id="{84059132-4145-45FF-AAAA-D9A10BBE081D}"/>
              </a:ext>
            </a:extLst>
          </p:cNvPr>
          <p:cNvSpPr txBox="1">
            <a:spLocks/>
          </p:cNvSpPr>
          <p:nvPr/>
        </p:nvSpPr>
        <p:spPr>
          <a:xfrm>
            <a:off x="945194" y="350380"/>
            <a:ext cx="2286572" cy="646721"/>
          </a:xfrm>
          <a:prstGeom prst="rect">
            <a:avLst/>
          </a:prstGeom>
          <a:solidFill>
            <a:srgbClr val="363E44"/>
          </a:solidFill>
          <a:ln>
            <a:solidFill>
              <a:srgbClr val="919FA9"/>
            </a:solidFill>
          </a:ln>
        </p:spPr>
        <p:txBody>
          <a:bodyPr vert="horz" lIns="91440" tIns="91440" rIns="91440" bIns="91440" rtlCol="0" anchor="ctr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rgbClr val="F3745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altLang="zh-CN" sz="3200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yt.streams</a:t>
            </a:r>
            <a:r>
              <a:rPr lang="en-GB" altLang="zh-CN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.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xmlns="" id="{48C3DE61-B1A1-4911-9282-BA1949EFAA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53" t="44677" r="6035" b="23510"/>
          <a:stretch/>
        </p:blipFill>
        <p:spPr>
          <a:xfrm>
            <a:off x="374339" y="2089485"/>
            <a:ext cx="11443321" cy="29637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A79B6F2-22B9-4B6E-8FE3-E1E71FC39356}"/>
              </a:ext>
            </a:extLst>
          </p:cNvPr>
          <p:cNvSpPr/>
          <p:nvPr/>
        </p:nvSpPr>
        <p:spPr>
          <a:xfrm>
            <a:off x="39176" y="73582"/>
            <a:ext cx="12103396" cy="6698512"/>
          </a:xfrm>
          <a:prstGeom prst="rect">
            <a:avLst/>
          </a:prstGeom>
          <a:noFill/>
          <a:ln w="171450" cmpd="sng">
            <a:solidFill>
              <a:srgbClr val="9F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4946693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ypaovbc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14553</TotalTime>
  <Words>738</Words>
  <Application>Microsoft Office PowerPoint</Application>
  <PresentationFormat>自訂</PresentationFormat>
  <Paragraphs>205</Paragraphs>
  <Slides>34</Slides>
  <Notes>20</Notes>
  <HiddenSlides>0</HiddenSlides>
  <MMClips>3</MMClips>
  <ScaleCrop>false</ScaleCrop>
  <HeadingPairs>
    <vt:vector size="4" baseType="variant">
      <vt:variant>
        <vt:lpstr>佈景主題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36" baseType="lpstr"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工作汇报</dc:title>
  <dc:creator>第一PPT</dc:creator>
  <cp:keywords>www.1ppt.com</cp:keywords>
  <dc:description>www.1ppt.com</dc:description>
  <cp:lastModifiedBy>win10</cp:lastModifiedBy>
  <cp:revision>745</cp:revision>
  <dcterms:created xsi:type="dcterms:W3CDTF">2019-07-04T08:14:45Z</dcterms:created>
  <dcterms:modified xsi:type="dcterms:W3CDTF">2021-06-26T13:45:08Z</dcterms:modified>
</cp:coreProperties>
</file>